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63" r:id="rId4"/>
    <p:sldId id="262" r:id="rId5"/>
    <p:sldId id="261" r:id="rId6"/>
    <p:sldId id="258" r:id="rId7"/>
    <p:sldId id="259" r:id="rId8"/>
    <p:sldId id="260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37"/>
    <p:restoredTop sz="94784"/>
  </p:normalViewPr>
  <p:slideViewPr>
    <p:cSldViewPr snapToGrid="0" snapToObjects="1">
      <p:cViewPr>
        <p:scale>
          <a:sx n="61" d="100"/>
          <a:sy n="61" d="100"/>
        </p:scale>
        <p:origin x="1144" y="8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34387B-C1B0-A04C-8500-1505C95E270B}" type="datetimeFigureOut">
              <a:rPr lang="en-US" smtClean="0"/>
              <a:t>10/23/17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49DD42-8101-7047-B65D-4879C903C0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6981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49DD42-8101-7047-B65D-4879C903C00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7748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49DD42-8101-7047-B65D-4879C903C00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3709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49DD42-8101-7047-B65D-4879C903C00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6205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 fontAlgn="base"/>
            <a:r>
              <a:rPr lang="en-US" dirty="0" smtClean="0"/>
              <a:t>Timeline implementing</a:t>
            </a:r>
          </a:p>
          <a:p>
            <a:pPr lvl="1" fontAlgn="base"/>
            <a:r>
              <a:rPr lang="en-US" dirty="0" smtClean="0"/>
              <a:t>Financially feasible</a:t>
            </a:r>
          </a:p>
          <a:p>
            <a:r>
              <a:rPr lang="en-US" dirty="0" smtClean="0"/>
              <a:t>Use the Sky-Muster Satellite system (NBN) to provide access to the database.</a:t>
            </a:r>
          </a:p>
          <a:p>
            <a:r>
              <a:rPr lang="en-US" dirty="0" smtClean="0"/>
              <a:t>Roll out in established </a:t>
            </a:r>
            <a:r>
              <a:rPr lang="en-US" dirty="0" err="1" smtClean="0"/>
              <a:t>centres</a:t>
            </a:r>
            <a:r>
              <a:rPr lang="en-US" dirty="0" smtClean="0"/>
              <a:t> first (Darwin and Alice Springs), and extend towards regional town </a:t>
            </a:r>
            <a:r>
              <a:rPr lang="en-US" dirty="0" err="1" smtClean="0"/>
              <a:t>centres</a:t>
            </a:r>
            <a:endParaRPr lang="en-US" dirty="0" smtClean="0"/>
          </a:p>
          <a:p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5A0888-F6D7-8649-A7C0-326F06F3458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1326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BB3E5-809E-E64B-B422-F9900FBB5011}" type="datetimeFigureOut">
              <a:rPr lang="en-US" smtClean="0"/>
              <a:t>10/23/17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56668-FB96-6D47-99ED-7D4955569A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805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BB3E5-809E-E64B-B422-F9900FBB5011}" type="datetimeFigureOut">
              <a:rPr lang="en-US" smtClean="0"/>
              <a:t>10/23/17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56668-FB96-6D47-99ED-7D4955569A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591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BB3E5-809E-E64B-B422-F9900FBB5011}" type="datetimeFigureOut">
              <a:rPr lang="en-US" smtClean="0"/>
              <a:t>10/23/17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56668-FB96-6D47-99ED-7D4955569A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4296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8ECA4-953C-4343-B37D-910DA4C97036}" type="datetimeFigureOut">
              <a:rPr lang="en-US" smtClean="0"/>
              <a:t>10/23/17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BDB5E1-FFA9-294D-AF3D-972DB24915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8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BB3E5-809E-E64B-B422-F9900FBB5011}" type="datetimeFigureOut">
              <a:rPr lang="en-US" smtClean="0"/>
              <a:t>10/23/17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56668-FB96-6D47-99ED-7D4955569A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0866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BB3E5-809E-E64B-B422-F9900FBB5011}" type="datetimeFigureOut">
              <a:rPr lang="en-US" smtClean="0"/>
              <a:t>10/23/17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56668-FB96-6D47-99ED-7D4955569A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6731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BB3E5-809E-E64B-B422-F9900FBB5011}" type="datetimeFigureOut">
              <a:rPr lang="en-US" smtClean="0"/>
              <a:t>10/23/17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56668-FB96-6D47-99ED-7D4955569A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8218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BB3E5-809E-E64B-B422-F9900FBB5011}" type="datetimeFigureOut">
              <a:rPr lang="en-US" smtClean="0"/>
              <a:t>10/23/17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56668-FB96-6D47-99ED-7D4955569A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1373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BB3E5-809E-E64B-B422-F9900FBB5011}" type="datetimeFigureOut">
              <a:rPr lang="en-US" smtClean="0"/>
              <a:t>10/23/17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56668-FB96-6D47-99ED-7D4955569A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9296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BB3E5-809E-E64B-B422-F9900FBB5011}" type="datetimeFigureOut">
              <a:rPr lang="en-US" smtClean="0"/>
              <a:t>10/23/17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56668-FB96-6D47-99ED-7D4955569A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5242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BB3E5-809E-E64B-B422-F9900FBB5011}" type="datetimeFigureOut">
              <a:rPr lang="en-US" smtClean="0"/>
              <a:t>10/23/17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56668-FB96-6D47-99ED-7D4955569A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2616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BB3E5-809E-E64B-B422-F9900FBB5011}" type="datetimeFigureOut">
              <a:rPr lang="en-US" smtClean="0"/>
              <a:t>10/23/17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56668-FB96-6D47-99ED-7D4955569A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5389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CBB3E5-809E-E64B-B422-F9900FBB5011}" type="datetimeFigureOut">
              <a:rPr lang="en-US" smtClean="0"/>
              <a:t>10/23/17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E56668-FB96-6D47-99ED-7D4955569A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9723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4" Type="http://schemas.openxmlformats.org/officeDocument/2006/relationships/image" Target="../media/image12.tiff"/><Relationship Id="rId5" Type="http://schemas.openxmlformats.org/officeDocument/2006/relationships/image" Target="../media/image13.tiff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8" Type="http://schemas.microsoft.com/office/2007/relationships/hdphoto" Target="../media/hdphoto1.wdp"/><Relationship Id="rId9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6700" y="133509"/>
            <a:ext cx="9144000" cy="2387600"/>
          </a:xfrm>
        </p:spPr>
        <p:txBody>
          <a:bodyPr/>
          <a:lstStyle/>
          <a:p>
            <a:pPr algn="l"/>
            <a:r>
              <a:rPr lang="en-US" b="1" dirty="0" smtClean="0">
                <a:solidFill>
                  <a:schemeClr val="accent4"/>
                </a:solidFill>
              </a:rPr>
              <a:t>Pokémon Classification Project</a:t>
            </a:r>
            <a:endParaRPr lang="en-US" b="1" dirty="0">
              <a:solidFill>
                <a:schemeClr val="accent4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6700" y="5728018"/>
            <a:ext cx="9144000" cy="1655762"/>
          </a:xfrm>
        </p:spPr>
        <p:txBody>
          <a:bodyPr/>
          <a:lstStyle/>
          <a:p>
            <a:pPr algn="l"/>
            <a:r>
              <a:rPr lang="en-US" b="1" dirty="0" smtClean="0">
                <a:solidFill>
                  <a:schemeClr val="accent4"/>
                </a:solidFill>
              </a:rPr>
              <a:t>Charles Hyland  450411920</a:t>
            </a:r>
          </a:p>
          <a:p>
            <a:pPr algn="l"/>
            <a:r>
              <a:rPr lang="en-US" b="1" dirty="0" smtClean="0">
                <a:solidFill>
                  <a:schemeClr val="accent4"/>
                </a:solidFill>
              </a:rPr>
              <a:t>Rowena Kok 440256380</a:t>
            </a:r>
            <a:endParaRPr lang="en-US" b="1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25393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7030A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Meet Ash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314720"/>
            <a:ext cx="6136758" cy="4351338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Aspiring Pokémon Trainer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Loves battling new Pokémon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Often in regions with little medical facilities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4383" y="1690688"/>
            <a:ext cx="2672348" cy="3710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3055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2">
                <a:lumMod val="75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There’s more.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67277" y="2891678"/>
            <a:ext cx="6136758" cy="2187888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Attacks on Pokémon trainers rising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Capacity to analyse unidentified Pokémon is falling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9693" y="2055813"/>
            <a:ext cx="3859619" cy="3859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6618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Business Application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298773"/>
            <a:ext cx="10515600" cy="4351338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 Wild Pokémon </a:t>
            </a:r>
            <a:r>
              <a:rPr lang="en-US" dirty="0" smtClean="0">
                <a:solidFill>
                  <a:schemeClr val="bg1"/>
                </a:solidFill>
              </a:rPr>
              <a:t>appearing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Trainers getting attacked </a:t>
            </a:r>
            <a:endParaRPr lang="en-US" dirty="0" smtClean="0">
              <a:solidFill>
                <a:schemeClr val="bg1"/>
              </a:solidFill>
            </a:endParaRPr>
          </a:p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Cities getting ruined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/>
          <p:nvPr/>
        </p:nvPicPr>
        <p:blipFill>
          <a:blip r:embed="rId4"/>
          <a:stretch>
            <a:fillRect/>
          </a:stretch>
        </p:blipFill>
        <p:spPr>
          <a:xfrm>
            <a:off x="8527310" y="2383557"/>
            <a:ext cx="2486247" cy="2090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3493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773464" y="2506604"/>
            <a:ext cx="10509959" cy="2211482"/>
            <a:chOff x="824992" y="2357249"/>
            <a:chExt cx="10509959" cy="2211482"/>
          </a:xfrm>
          <a:solidFill>
            <a:schemeClr val="bg1">
              <a:lumMod val="95000"/>
            </a:schemeClr>
          </a:solidFill>
          <a:effectLst>
            <a:outerShdw blurRad="38100" dist="25400" dir="5400000" algn="ctr" rotWithShape="0">
              <a:srgbClr val="000000">
                <a:alpha val="20000"/>
              </a:srgbClr>
            </a:outerShdw>
          </a:effectLst>
        </p:grpSpPr>
        <p:sp>
          <p:nvSpPr>
            <p:cNvPr id="3" name="Freeform 5"/>
            <p:cNvSpPr>
              <a:spLocks/>
            </p:cNvSpPr>
            <p:nvPr/>
          </p:nvSpPr>
          <p:spPr bwMode="auto">
            <a:xfrm>
              <a:off x="7753422" y="2357249"/>
              <a:ext cx="1844943" cy="1436945"/>
            </a:xfrm>
            <a:custGeom>
              <a:avLst/>
              <a:gdLst>
                <a:gd name="T0" fmla="*/ 0 w 828"/>
                <a:gd name="T1" fmla="*/ 296 h 644"/>
                <a:gd name="T2" fmla="*/ 111 w 828"/>
                <a:gd name="T3" fmla="*/ 328 h 644"/>
                <a:gd name="T4" fmla="*/ 111 w 828"/>
                <a:gd name="T5" fmla="*/ 453 h 644"/>
                <a:gd name="T6" fmla="*/ 691 w 828"/>
                <a:gd name="T7" fmla="*/ 644 h 644"/>
                <a:gd name="T8" fmla="*/ 828 w 828"/>
                <a:gd name="T9" fmla="*/ 618 h 644"/>
                <a:gd name="T10" fmla="*/ 824 w 828"/>
                <a:gd name="T11" fmla="*/ 490 h 644"/>
                <a:gd name="T12" fmla="*/ 0 w 828"/>
                <a:gd name="T13" fmla="*/ 296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28" h="644">
                  <a:moveTo>
                    <a:pt x="0" y="296"/>
                  </a:moveTo>
                  <a:cubicBezTo>
                    <a:pt x="111" y="328"/>
                    <a:pt x="111" y="328"/>
                    <a:pt x="111" y="328"/>
                  </a:cubicBezTo>
                  <a:cubicBezTo>
                    <a:pt x="111" y="453"/>
                    <a:pt x="111" y="453"/>
                    <a:pt x="111" y="453"/>
                  </a:cubicBezTo>
                  <a:cubicBezTo>
                    <a:pt x="111" y="453"/>
                    <a:pt x="423" y="249"/>
                    <a:pt x="691" y="644"/>
                  </a:cubicBezTo>
                  <a:cubicBezTo>
                    <a:pt x="828" y="618"/>
                    <a:pt x="828" y="618"/>
                    <a:pt x="828" y="618"/>
                  </a:cubicBezTo>
                  <a:cubicBezTo>
                    <a:pt x="824" y="490"/>
                    <a:pt x="824" y="490"/>
                    <a:pt x="824" y="490"/>
                  </a:cubicBezTo>
                  <a:cubicBezTo>
                    <a:pt x="824" y="490"/>
                    <a:pt x="492" y="0"/>
                    <a:pt x="0" y="296"/>
                  </a:cubicBezTo>
                  <a:close/>
                </a:path>
              </a:pathLst>
            </a:custGeom>
            <a:grpFill/>
            <a:ln w="158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4" name="Freeform 6"/>
            <p:cNvSpPr>
              <a:spLocks/>
            </p:cNvSpPr>
            <p:nvPr/>
          </p:nvSpPr>
          <p:spPr bwMode="auto">
            <a:xfrm>
              <a:off x="9490950" y="3131786"/>
              <a:ext cx="1844001" cy="1436945"/>
            </a:xfrm>
            <a:custGeom>
              <a:avLst/>
              <a:gdLst>
                <a:gd name="T0" fmla="*/ 0 w 828"/>
                <a:gd name="T1" fmla="*/ 346 h 644"/>
                <a:gd name="T2" fmla="*/ 111 w 828"/>
                <a:gd name="T3" fmla="*/ 314 h 644"/>
                <a:gd name="T4" fmla="*/ 112 w 828"/>
                <a:gd name="T5" fmla="*/ 190 h 644"/>
                <a:gd name="T6" fmla="*/ 692 w 828"/>
                <a:gd name="T7" fmla="*/ 0 h 644"/>
                <a:gd name="T8" fmla="*/ 828 w 828"/>
                <a:gd name="T9" fmla="*/ 27 h 644"/>
                <a:gd name="T10" fmla="*/ 825 w 828"/>
                <a:gd name="T11" fmla="*/ 156 h 644"/>
                <a:gd name="T12" fmla="*/ 0 w 828"/>
                <a:gd name="T13" fmla="*/ 346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28" h="644">
                  <a:moveTo>
                    <a:pt x="0" y="346"/>
                  </a:moveTo>
                  <a:cubicBezTo>
                    <a:pt x="111" y="314"/>
                    <a:pt x="111" y="314"/>
                    <a:pt x="111" y="314"/>
                  </a:cubicBezTo>
                  <a:cubicBezTo>
                    <a:pt x="112" y="190"/>
                    <a:pt x="112" y="190"/>
                    <a:pt x="112" y="190"/>
                  </a:cubicBezTo>
                  <a:cubicBezTo>
                    <a:pt x="112" y="190"/>
                    <a:pt x="423" y="394"/>
                    <a:pt x="692" y="0"/>
                  </a:cubicBezTo>
                  <a:cubicBezTo>
                    <a:pt x="828" y="27"/>
                    <a:pt x="828" y="27"/>
                    <a:pt x="828" y="27"/>
                  </a:cubicBezTo>
                  <a:cubicBezTo>
                    <a:pt x="825" y="156"/>
                    <a:pt x="825" y="156"/>
                    <a:pt x="825" y="156"/>
                  </a:cubicBezTo>
                  <a:cubicBezTo>
                    <a:pt x="825" y="156"/>
                    <a:pt x="491" y="644"/>
                    <a:pt x="0" y="346"/>
                  </a:cubicBezTo>
                  <a:close/>
                </a:path>
              </a:pathLst>
            </a:custGeom>
            <a:grpFill/>
            <a:ln w="158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5" name="Freeform 7"/>
            <p:cNvSpPr>
              <a:spLocks/>
            </p:cNvSpPr>
            <p:nvPr/>
          </p:nvSpPr>
          <p:spPr bwMode="auto">
            <a:xfrm>
              <a:off x="824992" y="2357249"/>
              <a:ext cx="1842116" cy="1436945"/>
            </a:xfrm>
            <a:custGeom>
              <a:avLst/>
              <a:gdLst>
                <a:gd name="T0" fmla="*/ 0 w 827"/>
                <a:gd name="T1" fmla="*/ 296 h 644"/>
                <a:gd name="T2" fmla="*/ 111 w 827"/>
                <a:gd name="T3" fmla="*/ 328 h 644"/>
                <a:gd name="T4" fmla="*/ 111 w 827"/>
                <a:gd name="T5" fmla="*/ 453 h 644"/>
                <a:gd name="T6" fmla="*/ 691 w 827"/>
                <a:gd name="T7" fmla="*/ 644 h 644"/>
                <a:gd name="T8" fmla="*/ 827 w 827"/>
                <a:gd name="T9" fmla="*/ 618 h 644"/>
                <a:gd name="T10" fmla="*/ 824 w 827"/>
                <a:gd name="T11" fmla="*/ 490 h 644"/>
                <a:gd name="T12" fmla="*/ 0 w 827"/>
                <a:gd name="T13" fmla="*/ 296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27" h="644">
                  <a:moveTo>
                    <a:pt x="0" y="296"/>
                  </a:moveTo>
                  <a:cubicBezTo>
                    <a:pt x="111" y="328"/>
                    <a:pt x="111" y="328"/>
                    <a:pt x="111" y="328"/>
                  </a:cubicBezTo>
                  <a:cubicBezTo>
                    <a:pt x="111" y="453"/>
                    <a:pt x="111" y="453"/>
                    <a:pt x="111" y="453"/>
                  </a:cubicBezTo>
                  <a:cubicBezTo>
                    <a:pt x="111" y="453"/>
                    <a:pt x="423" y="249"/>
                    <a:pt x="691" y="644"/>
                  </a:cubicBezTo>
                  <a:cubicBezTo>
                    <a:pt x="827" y="618"/>
                    <a:pt x="827" y="618"/>
                    <a:pt x="827" y="618"/>
                  </a:cubicBezTo>
                  <a:cubicBezTo>
                    <a:pt x="824" y="490"/>
                    <a:pt x="824" y="490"/>
                    <a:pt x="824" y="490"/>
                  </a:cubicBezTo>
                  <a:cubicBezTo>
                    <a:pt x="824" y="490"/>
                    <a:pt x="492" y="0"/>
                    <a:pt x="0" y="296"/>
                  </a:cubicBezTo>
                  <a:close/>
                </a:path>
              </a:pathLst>
            </a:custGeom>
            <a:grpFill/>
            <a:ln w="158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6" name="Freeform 8"/>
            <p:cNvSpPr>
              <a:spLocks/>
            </p:cNvSpPr>
            <p:nvPr/>
          </p:nvSpPr>
          <p:spPr bwMode="auto">
            <a:xfrm>
              <a:off x="2559690" y="3131786"/>
              <a:ext cx="1846827" cy="1436945"/>
            </a:xfrm>
            <a:custGeom>
              <a:avLst/>
              <a:gdLst>
                <a:gd name="T0" fmla="*/ 0 w 829"/>
                <a:gd name="T1" fmla="*/ 346 h 644"/>
                <a:gd name="T2" fmla="*/ 112 w 829"/>
                <a:gd name="T3" fmla="*/ 314 h 644"/>
                <a:gd name="T4" fmla="*/ 112 w 829"/>
                <a:gd name="T5" fmla="*/ 190 h 644"/>
                <a:gd name="T6" fmla="*/ 693 w 829"/>
                <a:gd name="T7" fmla="*/ 0 h 644"/>
                <a:gd name="T8" fmla="*/ 829 w 829"/>
                <a:gd name="T9" fmla="*/ 27 h 644"/>
                <a:gd name="T10" fmla="*/ 825 w 829"/>
                <a:gd name="T11" fmla="*/ 156 h 644"/>
                <a:gd name="T12" fmla="*/ 0 w 829"/>
                <a:gd name="T13" fmla="*/ 346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29" h="644">
                  <a:moveTo>
                    <a:pt x="0" y="346"/>
                  </a:moveTo>
                  <a:cubicBezTo>
                    <a:pt x="112" y="314"/>
                    <a:pt x="112" y="314"/>
                    <a:pt x="112" y="314"/>
                  </a:cubicBezTo>
                  <a:cubicBezTo>
                    <a:pt x="112" y="190"/>
                    <a:pt x="112" y="190"/>
                    <a:pt x="112" y="190"/>
                  </a:cubicBezTo>
                  <a:cubicBezTo>
                    <a:pt x="112" y="190"/>
                    <a:pt x="423" y="394"/>
                    <a:pt x="693" y="0"/>
                  </a:cubicBezTo>
                  <a:cubicBezTo>
                    <a:pt x="829" y="27"/>
                    <a:pt x="829" y="27"/>
                    <a:pt x="829" y="27"/>
                  </a:cubicBezTo>
                  <a:cubicBezTo>
                    <a:pt x="825" y="156"/>
                    <a:pt x="825" y="156"/>
                    <a:pt x="825" y="156"/>
                  </a:cubicBezTo>
                  <a:cubicBezTo>
                    <a:pt x="825" y="156"/>
                    <a:pt x="491" y="644"/>
                    <a:pt x="0" y="346"/>
                  </a:cubicBezTo>
                  <a:close/>
                </a:path>
              </a:pathLst>
            </a:custGeom>
            <a:grpFill/>
            <a:ln w="158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7" name="Freeform 9"/>
            <p:cNvSpPr>
              <a:spLocks/>
            </p:cNvSpPr>
            <p:nvPr/>
          </p:nvSpPr>
          <p:spPr bwMode="auto">
            <a:xfrm>
              <a:off x="4301932" y="2357249"/>
              <a:ext cx="1841174" cy="1436945"/>
            </a:xfrm>
            <a:custGeom>
              <a:avLst/>
              <a:gdLst>
                <a:gd name="T0" fmla="*/ 0 w 827"/>
                <a:gd name="T1" fmla="*/ 296 h 644"/>
                <a:gd name="T2" fmla="*/ 111 w 827"/>
                <a:gd name="T3" fmla="*/ 328 h 644"/>
                <a:gd name="T4" fmla="*/ 111 w 827"/>
                <a:gd name="T5" fmla="*/ 453 h 644"/>
                <a:gd name="T6" fmla="*/ 691 w 827"/>
                <a:gd name="T7" fmla="*/ 644 h 644"/>
                <a:gd name="T8" fmla="*/ 827 w 827"/>
                <a:gd name="T9" fmla="*/ 618 h 644"/>
                <a:gd name="T10" fmla="*/ 824 w 827"/>
                <a:gd name="T11" fmla="*/ 490 h 644"/>
                <a:gd name="T12" fmla="*/ 0 w 827"/>
                <a:gd name="T13" fmla="*/ 296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27" h="644">
                  <a:moveTo>
                    <a:pt x="0" y="296"/>
                  </a:moveTo>
                  <a:cubicBezTo>
                    <a:pt x="111" y="328"/>
                    <a:pt x="111" y="328"/>
                    <a:pt x="111" y="328"/>
                  </a:cubicBezTo>
                  <a:cubicBezTo>
                    <a:pt x="111" y="453"/>
                    <a:pt x="111" y="453"/>
                    <a:pt x="111" y="453"/>
                  </a:cubicBezTo>
                  <a:cubicBezTo>
                    <a:pt x="111" y="453"/>
                    <a:pt x="423" y="249"/>
                    <a:pt x="691" y="644"/>
                  </a:cubicBezTo>
                  <a:cubicBezTo>
                    <a:pt x="827" y="618"/>
                    <a:pt x="827" y="618"/>
                    <a:pt x="827" y="618"/>
                  </a:cubicBezTo>
                  <a:cubicBezTo>
                    <a:pt x="824" y="490"/>
                    <a:pt x="824" y="490"/>
                    <a:pt x="824" y="490"/>
                  </a:cubicBezTo>
                  <a:cubicBezTo>
                    <a:pt x="824" y="490"/>
                    <a:pt x="492" y="0"/>
                    <a:pt x="0" y="296"/>
                  </a:cubicBezTo>
                  <a:close/>
                </a:path>
              </a:pathLst>
            </a:custGeom>
            <a:grpFill/>
            <a:ln w="158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8" name="Freeform 10"/>
            <p:cNvSpPr>
              <a:spLocks/>
            </p:cNvSpPr>
            <p:nvPr/>
          </p:nvSpPr>
          <p:spPr bwMode="auto">
            <a:xfrm>
              <a:off x="6036626" y="3131786"/>
              <a:ext cx="1846827" cy="1436945"/>
            </a:xfrm>
            <a:custGeom>
              <a:avLst/>
              <a:gdLst>
                <a:gd name="T0" fmla="*/ 0 w 829"/>
                <a:gd name="T1" fmla="*/ 346 h 644"/>
                <a:gd name="T2" fmla="*/ 112 w 829"/>
                <a:gd name="T3" fmla="*/ 314 h 644"/>
                <a:gd name="T4" fmla="*/ 112 w 829"/>
                <a:gd name="T5" fmla="*/ 190 h 644"/>
                <a:gd name="T6" fmla="*/ 693 w 829"/>
                <a:gd name="T7" fmla="*/ 0 h 644"/>
                <a:gd name="T8" fmla="*/ 829 w 829"/>
                <a:gd name="T9" fmla="*/ 27 h 644"/>
                <a:gd name="T10" fmla="*/ 825 w 829"/>
                <a:gd name="T11" fmla="*/ 156 h 644"/>
                <a:gd name="T12" fmla="*/ 0 w 829"/>
                <a:gd name="T13" fmla="*/ 346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29" h="644">
                  <a:moveTo>
                    <a:pt x="0" y="346"/>
                  </a:moveTo>
                  <a:cubicBezTo>
                    <a:pt x="112" y="314"/>
                    <a:pt x="112" y="314"/>
                    <a:pt x="112" y="314"/>
                  </a:cubicBezTo>
                  <a:cubicBezTo>
                    <a:pt x="112" y="190"/>
                    <a:pt x="112" y="190"/>
                    <a:pt x="112" y="190"/>
                  </a:cubicBezTo>
                  <a:cubicBezTo>
                    <a:pt x="112" y="190"/>
                    <a:pt x="423" y="394"/>
                    <a:pt x="693" y="0"/>
                  </a:cubicBezTo>
                  <a:cubicBezTo>
                    <a:pt x="829" y="27"/>
                    <a:pt x="829" y="27"/>
                    <a:pt x="829" y="27"/>
                  </a:cubicBezTo>
                  <a:cubicBezTo>
                    <a:pt x="825" y="156"/>
                    <a:pt x="825" y="156"/>
                    <a:pt x="825" y="156"/>
                  </a:cubicBezTo>
                  <a:cubicBezTo>
                    <a:pt x="825" y="156"/>
                    <a:pt x="491" y="644"/>
                    <a:pt x="0" y="346"/>
                  </a:cubicBezTo>
                  <a:close/>
                </a:path>
              </a:pathLst>
            </a:custGeom>
            <a:grpFill/>
            <a:ln w="158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sp>
        <p:nvSpPr>
          <p:cNvPr id="9" name="Oval 12"/>
          <p:cNvSpPr>
            <a:spLocks noChangeArrowheads="1"/>
          </p:cNvSpPr>
          <p:nvPr/>
        </p:nvSpPr>
        <p:spPr bwMode="auto">
          <a:xfrm>
            <a:off x="842253" y="3653333"/>
            <a:ext cx="1174055" cy="1175939"/>
          </a:xfrm>
          <a:prstGeom prst="ellipse">
            <a:avLst/>
          </a:prstGeom>
          <a:solidFill>
            <a:schemeClr val="bg1"/>
          </a:solidFill>
          <a:ln w="15875" cap="flat">
            <a:noFill/>
            <a:prstDash val="solid"/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6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Oval 11"/>
          <p:cNvSpPr>
            <a:spLocks noChangeArrowheads="1"/>
          </p:cNvSpPr>
          <p:nvPr/>
        </p:nvSpPr>
        <p:spPr bwMode="auto">
          <a:xfrm>
            <a:off x="958151" y="3769227"/>
            <a:ext cx="942259" cy="944144"/>
          </a:xfrm>
          <a:prstGeom prst="ellipse">
            <a:avLst/>
          </a:prstGeom>
          <a:solidFill>
            <a:srgbClr val="016AA3"/>
          </a:solidFill>
          <a:ln w="15875" cap="flat">
            <a:noFill/>
            <a:prstDash val="solid"/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13" name="Oval 16"/>
          <p:cNvSpPr>
            <a:spLocks noChangeArrowheads="1"/>
          </p:cNvSpPr>
          <p:nvPr/>
        </p:nvSpPr>
        <p:spPr bwMode="auto">
          <a:xfrm>
            <a:off x="4299401" y="3653333"/>
            <a:ext cx="1171228" cy="1175939"/>
          </a:xfrm>
          <a:prstGeom prst="ellipse">
            <a:avLst/>
          </a:prstGeom>
          <a:solidFill>
            <a:schemeClr val="bg1"/>
          </a:solidFill>
          <a:ln w="15875" cap="flat">
            <a:noFill/>
            <a:prstDash val="solid"/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6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14" name="Oval 15"/>
          <p:cNvSpPr>
            <a:spLocks noChangeArrowheads="1"/>
          </p:cNvSpPr>
          <p:nvPr/>
        </p:nvSpPr>
        <p:spPr bwMode="auto">
          <a:xfrm>
            <a:off x="4412472" y="3769227"/>
            <a:ext cx="942259" cy="944144"/>
          </a:xfrm>
          <a:prstGeom prst="ellipse">
            <a:avLst/>
          </a:prstGeom>
          <a:solidFill>
            <a:srgbClr val="C00000"/>
          </a:solidFill>
          <a:ln w="15875" cap="flat">
            <a:noFill/>
            <a:prstDash val="solid"/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FF9300"/>
              </a:solidFill>
            </a:endParaRPr>
          </a:p>
        </p:txBody>
      </p:sp>
      <p:sp>
        <p:nvSpPr>
          <p:cNvPr id="17" name="Oval 20"/>
          <p:cNvSpPr>
            <a:spLocks noChangeArrowheads="1"/>
          </p:cNvSpPr>
          <p:nvPr/>
        </p:nvSpPr>
        <p:spPr bwMode="auto">
          <a:xfrm>
            <a:off x="7768797" y="3653333"/>
            <a:ext cx="1174055" cy="1175939"/>
          </a:xfrm>
          <a:prstGeom prst="ellipse">
            <a:avLst/>
          </a:prstGeom>
          <a:solidFill>
            <a:schemeClr val="bg1"/>
          </a:solidFill>
          <a:ln w="15875" cap="flat">
            <a:noFill/>
            <a:prstDash val="solid"/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6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18" name="Oval 19"/>
          <p:cNvSpPr>
            <a:spLocks noChangeArrowheads="1"/>
          </p:cNvSpPr>
          <p:nvPr/>
        </p:nvSpPr>
        <p:spPr bwMode="auto">
          <a:xfrm>
            <a:off x="7884695" y="3769227"/>
            <a:ext cx="942259" cy="944144"/>
          </a:xfrm>
          <a:prstGeom prst="ellipse">
            <a:avLst/>
          </a:prstGeom>
          <a:solidFill>
            <a:srgbClr val="FFC000"/>
          </a:solidFill>
          <a:ln w="15875" cap="flat">
            <a:noFill/>
            <a:prstDash val="solid"/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91" name="Group 90"/>
          <p:cNvGrpSpPr/>
          <p:nvPr/>
        </p:nvGrpSpPr>
        <p:grpSpPr>
          <a:xfrm>
            <a:off x="958151" y="2332557"/>
            <a:ext cx="2836275" cy="823788"/>
            <a:chOff x="958151" y="2034847"/>
            <a:chExt cx="2836275" cy="823788"/>
          </a:xfrm>
        </p:grpSpPr>
        <p:sp>
          <p:nvSpPr>
            <p:cNvPr id="21" name="TextBox 20"/>
            <p:cNvSpPr txBox="1"/>
            <p:nvPr/>
          </p:nvSpPr>
          <p:spPr>
            <a:xfrm>
              <a:off x="964251" y="2304637"/>
              <a:ext cx="65" cy="5539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endParaRPr lang="en-US" sz="3600" b="1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958151" y="2034847"/>
              <a:ext cx="2836275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2000" dirty="0" smtClean="0">
                  <a:solidFill>
                    <a:schemeClr val="bg1"/>
                  </a:solidFill>
                  <a:latin typeface="Segoe UI" charset="0"/>
                  <a:ea typeface="Segoe UI" charset="0"/>
                  <a:cs typeface="Segoe UI" charset="0"/>
                </a:rPr>
                <a:t>Exploratory Data Analysis.</a:t>
              </a:r>
              <a:endParaRPr lang="en-US" sz="2000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4750343" y="4097630"/>
            <a:ext cx="287338" cy="287338"/>
            <a:chOff x="4319588" y="2492375"/>
            <a:chExt cx="287338" cy="287338"/>
          </a:xfrm>
          <a:solidFill>
            <a:schemeClr val="bg1"/>
          </a:solidFill>
          <a:effectLst>
            <a:outerShdw blurRad="38100" dist="25400" dir="5400000" algn="ctr" rotWithShape="0">
              <a:srgbClr val="000000">
                <a:alpha val="20000"/>
              </a:srgbClr>
            </a:outerShdw>
          </a:effectLst>
        </p:grpSpPr>
        <p:sp>
          <p:nvSpPr>
            <p:cNvPr id="36" name="Freeform 372"/>
            <p:cNvSpPr>
              <a:spLocks/>
            </p:cNvSpPr>
            <p:nvPr/>
          </p:nvSpPr>
          <p:spPr bwMode="auto">
            <a:xfrm>
              <a:off x="4319588" y="2587625"/>
              <a:ext cx="287338" cy="192088"/>
            </a:xfrm>
            <a:custGeom>
              <a:avLst/>
              <a:gdLst>
                <a:gd name="T0" fmla="*/ 843 w 904"/>
                <a:gd name="T1" fmla="*/ 572 h 602"/>
                <a:gd name="T2" fmla="*/ 843 w 904"/>
                <a:gd name="T3" fmla="*/ 12 h 602"/>
                <a:gd name="T4" fmla="*/ 841 w 904"/>
                <a:gd name="T5" fmla="*/ 7 h 602"/>
                <a:gd name="T6" fmla="*/ 836 w 904"/>
                <a:gd name="T7" fmla="*/ 3 h 602"/>
                <a:gd name="T8" fmla="*/ 831 w 904"/>
                <a:gd name="T9" fmla="*/ 1 h 602"/>
                <a:gd name="T10" fmla="*/ 708 w 904"/>
                <a:gd name="T11" fmla="*/ 0 h 602"/>
                <a:gd name="T12" fmla="*/ 702 w 904"/>
                <a:gd name="T13" fmla="*/ 2 h 602"/>
                <a:gd name="T14" fmla="*/ 697 w 904"/>
                <a:gd name="T15" fmla="*/ 5 h 602"/>
                <a:gd name="T16" fmla="*/ 694 w 904"/>
                <a:gd name="T17" fmla="*/ 9 h 602"/>
                <a:gd name="T18" fmla="*/ 693 w 904"/>
                <a:gd name="T19" fmla="*/ 16 h 602"/>
                <a:gd name="T20" fmla="*/ 632 w 904"/>
                <a:gd name="T21" fmla="*/ 572 h 602"/>
                <a:gd name="T22" fmla="*/ 632 w 904"/>
                <a:gd name="T23" fmla="*/ 283 h 602"/>
                <a:gd name="T24" fmla="*/ 630 w 904"/>
                <a:gd name="T25" fmla="*/ 277 h 602"/>
                <a:gd name="T26" fmla="*/ 626 w 904"/>
                <a:gd name="T27" fmla="*/ 274 h 602"/>
                <a:gd name="T28" fmla="*/ 621 w 904"/>
                <a:gd name="T29" fmla="*/ 271 h 602"/>
                <a:gd name="T30" fmla="*/ 497 w 904"/>
                <a:gd name="T31" fmla="*/ 271 h 602"/>
                <a:gd name="T32" fmla="*/ 491 w 904"/>
                <a:gd name="T33" fmla="*/ 272 h 602"/>
                <a:gd name="T34" fmla="*/ 487 w 904"/>
                <a:gd name="T35" fmla="*/ 275 h 602"/>
                <a:gd name="T36" fmla="*/ 483 w 904"/>
                <a:gd name="T37" fmla="*/ 281 h 602"/>
                <a:gd name="T38" fmla="*/ 482 w 904"/>
                <a:gd name="T39" fmla="*/ 286 h 602"/>
                <a:gd name="T40" fmla="*/ 421 w 904"/>
                <a:gd name="T41" fmla="*/ 572 h 602"/>
                <a:gd name="T42" fmla="*/ 421 w 904"/>
                <a:gd name="T43" fmla="*/ 193 h 602"/>
                <a:gd name="T44" fmla="*/ 419 w 904"/>
                <a:gd name="T45" fmla="*/ 187 h 602"/>
                <a:gd name="T46" fmla="*/ 415 w 904"/>
                <a:gd name="T47" fmla="*/ 183 h 602"/>
                <a:gd name="T48" fmla="*/ 409 w 904"/>
                <a:gd name="T49" fmla="*/ 181 h 602"/>
                <a:gd name="T50" fmla="*/ 286 w 904"/>
                <a:gd name="T51" fmla="*/ 181 h 602"/>
                <a:gd name="T52" fmla="*/ 281 w 904"/>
                <a:gd name="T53" fmla="*/ 182 h 602"/>
                <a:gd name="T54" fmla="*/ 275 w 904"/>
                <a:gd name="T55" fmla="*/ 185 h 602"/>
                <a:gd name="T56" fmla="*/ 272 w 904"/>
                <a:gd name="T57" fmla="*/ 190 h 602"/>
                <a:gd name="T58" fmla="*/ 271 w 904"/>
                <a:gd name="T59" fmla="*/ 196 h 602"/>
                <a:gd name="T60" fmla="*/ 211 w 904"/>
                <a:gd name="T61" fmla="*/ 572 h 602"/>
                <a:gd name="T62" fmla="*/ 211 w 904"/>
                <a:gd name="T63" fmla="*/ 404 h 602"/>
                <a:gd name="T64" fmla="*/ 209 w 904"/>
                <a:gd name="T65" fmla="*/ 399 h 602"/>
                <a:gd name="T66" fmla="*/ 205 w 904"/>
                <a:gd name="T67" fmla="*/ 394 h 602"/>
                <a:gd name="T68" fmla="*/ 199 w 904"/>
                <a:gd name="T69" fmla="*/ 392 h 602"/>
                <a:gd name="T70" fmla="*/ 76 w 904"/>
                <a:gd name="T71" fmla="*/ 391 h 602"/>
                <a:gd name="T72" fmla="*/ 69 w 904"/>
                <a:gd name="T73" fmla="*/ 392 h 602"/>
                <a:gd name="T74" fmla="*/ 65 w 904"/>
                <a:gd name="T75" fmla="*/ 396 h 602"/>
                <a:gd name="T76" fmla="*/ 62 w 904"/>
                <a:gd name="T77" fmla="*/ 401 h 602"/>
                <a:gd name="T78" fmla="*/ 61 w 904"/>
                <a:gd name="T79" fmla="*/ 406 h 602"/>
                <a:gd name="T80" fmla="*/ 15 w 904"/>
                <a:gd name="T81" fmla="*/ 572 h 602"/>
                <a:gd name="T82" fmla="*/ 9 w 904"/>
                <a:gd name="T83" fmla="*/ 573 h 602"/>
                <a:gd name="T84" fmla="*/ 5 w 904"/>
                <a:gd name="T85" fmla="*/ 577 h 602"/>
                <a:gd name="T86" fmla="*/ 2 w 904"/>
                <a:gd name="T87" fmla="*/ 581 h 602"/>
                <a:gd name="T88" fmla="*/ 0 w 904"/>
                <a:gd name="T89" fmla="*/ 587 h 602"/>
                <a:gd name="T90" fmla="*/ 2 w 904"/>
                <a:gd name="T91" fmla="*/ 593 h 602"/>
                <a:gd name="T92" fmla="*/ 5 w 904"/>
                <a:gd name="T93" fmla="*/ 598 h 602"/>
                <a:gd name="T94" fmla="*/ 9 w 904"/>
                <a:gd name="T95" fmla="*/ 601 h 602"/>
                <a:gd name="T96" fmla="*/ 15 w 904"/>
                <a:gd name="T97" fmla="*/ 602 h 602"/>
                <a:gd name="T98" fmla="*/ 196 w 904"/>
                <a:gd name="T99" fmla="*/ 602 h 602"/>
                <a:gd name="T100" fmla="*/ 406 w 904"/>
                <a:gd name="T101" fmla="*/ 602 h 602"/>
                <a:gd name="T102" fmla="*/ 617 w 904"/>
                <a:gd name="T103" fmla="*/ 602 h 602"/>
                <a:gd name="T104" fmla="*/ 828 w 904"/>
                <a:gd name="T105" fmla="*/ 602 h 602"/>
                <a:gd name="T106" fmla="*/ 891 w 904"/>
                <a:gd name="T107" fmla="*/ 602 h 602"/>
                <a:gd name="T108" fmla="*/ 896 w 904"/>
                <a:gd name="T109" fmla="*/ 600 h 602"/>
                <a:gd name="T110" fmla="*/ 901 w 904"/>
                <a:gd name="T111" fmla="*/ 596 h 602"/>
                <a:gd name="T112" fmla="*/ 903 w 904"/>
                <a:gd name="T113" fmla="*/ 591 h 602"/>
                <a:gd name="T114" fmla="*/ 903 w 904"/>
                <a:gd name="T115" fmla="*/ 584 h 602"/>
                <a:gd name="T116" fmla="*/ 901 w 904"/>
                <a:gd name="T117" fmla="*/ 579 h 602"/>
                <a:gd name="T118" fmla="*/ 896 w 904"/>
                <a:gd name="T119" fmla="*/ 575 h 602"/>
                <a:gd name="T120" fmla="*/ 891 w 904"/>
                <a:gd name="T121" fmla="*/ 572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04" h="602">
                  <a:moveTo>
                    <a:pt x="889" y="572"/>
                  </a:moveTo>
                  <a:lnTo>
                    <a:pt x="843" y="572"/>
                  </a:lnTo>
                  <a:lnTo>
                    <a:pt x="843" y="16"/>
                  </a:lnTo>
                  <a:lnTo>
                    <a:pt x="843" y="12"/>
                  </a:lnTo>
                  <a:lnTo>
                    <a:pt x="842" y="9"/>
                  </a:lnTo>
                  <a:lnTo>
                    <a:pt x="841" y="7"/>
                  </a:lnTo>
                  <a:lnTo>
                    <a:pt x="838" y="5"/>
                  </a:lnTo>
                  <a:lnTo>
                    <a:pt x="836" y="3"/>
                  </a:lnTo>
                  <a:lnTo>
                    <a:pt x="834" y="2"/>
                  </a:lnTo>
                  <a:lnTo>
                    <a:pt x="831" y="1"/>
                  </a:lnTo>
                  <a:lnTo>
                    <a:pt x="828" y="1"/>
                  </a:lnTo>
                  <a:lnTo>
                    <a:pt x="708" y="0"/>
                  </a:lnTo>
                  <a:lnTo>
                    <a:pt x="704" y="1"/>
                  </a:lnTo>
                  <a:lnTo>
                    <a:pt x="702" y="2"/>
                  </a:lnTo>
                  <a:lnTo>
                    <a:pt x="699" y="3"/>
                  </a:lnTo>
                  <a:lnTo>
                    <a:pt x="697" y="5"/>
                  </a:lnTo>
                  <a:lnTo>
                    <a:pt x="695" y="7"/>
                  </a:lnTo>
                  <a:lnTo>
                    <a:pt x="694" y="9"/>
                  </a:lnTo>
                  <a:lnTo>
                    <a:pt x="693" y="12"/>
                  </a:lnTo>
                  <a:lnTo>
                    <a:pt x="693" y="16"/>
                  </a:lnTo>
                  <a:lnTo>
                    <a:pt x="693" y="572"/>
                  </a:lnTo>
                  <a:lnTo>
                    <a:pt x="632" y="572"/>
                  </a:lnTo>
                  <a:lnTo>
                    <a:pt x="632" y="286"/>
                  </a:lnTo>
                  <a:lnTo>
                    <a:pt x="632" y="283"/>
                  </a:lnTo>
                  <a:lnTo>
                    <a:pt x="631" y="281"/>
                  </a:lnTo>
                  <a:lnTo>
                    <a:pt x="630" y="277"/>
                  </a:lnTo>
                  <a:lnTo>
                    <a:pt x="628" y="275"/>
                  </a:lnTo>
                  <a:lnTo>
                    <a:pt x="626" y="274"/>
                  </a:lnTo>
                  <a:lnTo>
                    <a:pt x="623" y="272"/>
                  </a:lnTo>
                  <a:lnTo>
                    <a:pt x="621" y="271"/>
                  </a:lnTo>
                  <a:lnTo>
                    <a:pt x="617" y="271"/>
                  </a:lnTo>
                  <a:lnTo>
                    <a:pt x="497" y="271"/>
                  </a:lnTo>
                  <a:lnTo>
                    <a:pt x="494" y="271"/>
                  </a:lnTo>
                  <a:lnTo>
                    <a:pt x="491" y="272"/>
                  </a:lnTo>
                  <a:lnTo>
                    <a:pt x="489" y="274"/>
                  </a:lnTo>
                  <a:lnTo>
                    <a:pt x="487" y="275"/>
                  </a:lnTo>
                  <a:lnTo>
                    <a:pt x="484" y="277"/>
                  </a:lnTo>
                  <a:lnTo>
                    <a:pt x="483" y="281"/>
                  </a:lnTo>
                  <a:lnTo>
                    <a:pt x="482" y="283"/>
                  </a:lnTo>
                  <a:lnTo>
                    <a:pt x="482" y="286"/>
                  </a:lnTo>
                  <a:lnTo>
                    <a:pt x="482" y="572"/>
                  </a:lnTo>
                  <a:lnTo>
                    <a:pt x="421" y="572"/>
                  </a:lnTo>
                  <a:lnTo>
                    <a:pt x="421" y="196"/>
                  </a:lnTo>
                  <a:lnTo>
                    <a:pt x="421" y="193"/>
                  </a:lnTo>
                  <a:lnTo>
                    <a:pt x="420" y="190"/>
                  </a:lnTo>
                  <a:lnTo>
                    <a:pt x="419" y="187"/>
                  </a:lnTo>
                  <a:lnTo>
                    <a:pt x="417" y="185"/>
                  </a:lnTo>
                  <a:lnTo>
                    <a:pt x="415" y="183"/>
                  </a:lnTo>
                  <a:lnTo>
                    <a:pt x="413" y="182"/>
                  </a:lnTo>
                  <a:lnTo>
                    <a:pt x="409" y="181"/>
                  </a:lnTo>
                  <a:lnTo>
                    <a:pt x="406" y="181"/>
                  </a:lnTo>
                  <a:lnTo>
                    <a:pt x="286" y="181"/>
                  </a:lnTo>
                  <a:lnTo>
                    <a:pt x="283" y="181"/>
                  </a:lnTo>
                  <a:lnTo>
                    <a:pt x="281" y="182"/>
                  </a:lnTo>
                  <a:lnTo>
                    <a:pt x="277" y="183"/>
                  </a:lnTo>
                  <a:lnTo>
                    <a:pt x="275" y="185"/>
                  </a:lnTo>
                  <a:lnTo>
                    <a:pt x="273" y="187"/>
                  </a:lnTo>
                  <a:lnTo>
                    <a:pt x="272" y="190"/>
                  </a:lnTo>
                  <a:lnTo>
                    <a:pt x="271" y="193"/>
                  </a:lnTo>
                  <a:lnTo>
                    <a:pt x="271" y="196"/>
                  </a:lnTo>
                  <a:lnTo>
                    <a:pt x="271" y="572"/>
                  </a:lnTo>
                  <a:lnTo>
                    <a:pt x="211" y="572"/>
                  </a:lnTo>
                  <a:lnTo>
                    <a:pt x="211" y="406"/>
                  </a:lnTo>
                  <a:lnTo>
                    <a:pt x="211" y="404"/>
                  </a:lnTo>
                  <a:lnTo>
                    <a:pt x="210" y="401"/>
                  </a:lnTo>
                  <a:lnTo>
                    <a:pt x="209" y="399"/>
                  </a:lnTo>
                  <a:lnTo>
                    <a:pt x="207" y="396"/>
                  </a:lnTo>
                  <a:lnTo>
                    <a:pt x="205" y="394"/>
                  </a:lnTo>
                  <a:lnTo>
                    <a:pt x="201" y="393"/>
                  </a:lnTo>
                  <a:lnTo>
                    <a:pt x="199" y="392"/>
                  </a:lnTo>
                  <a:lnTo>
                    <a:pt x="196" y="391"/>
                  </a:lnTo>
                  <a:lnTo>
                    <a:pt x="76" y="391"/>
                  </a:lnTo>
                  <a:lnTo>
                    <a:pt x="73" y="392"/>
                  </a:lnTo>
                  <a:lnTo>
                    <a:pt x="69" y="392"/>
                  </a:lnTo>
                  <a:lnTo>
                    <a:pt x="67" y="394"/>
                  </a:lnTo>
                  <a:lnTo>
                    <a:pt x="65" y="396"/>
                  </a:lnTo>
                  <a:lnTo>
                    <a:pt x="63" y="399"/>
                  </a:lnTo>
                  <a:lnTo>
                    <a:pt x="62" y="401"/>
                  </a:lnTo>
                  <a:lnTo>
                    <a:pt x="61" y="404"/>
                  </a:lnTo>
                  <a:lnTo>
                    <a:pt x="61" y="406"/>
                  </a:lnTo>
                  <a:lnTo>
                    <a:pt x="61" y="572"/>
                  </a:lnTo>
                  <a:lnTo>
                    <a:pt x="15" y="572"/>
                  </a:lnTo>
                  <a:lnTo>
                    <a:pt x="13" y="572"/>
                  </a:lnTo>
                  <a:lnTo>
                    <a:pt x="9" y="573"/>
                  </a:lnTo>
                  <a:lnTo>
                    <a:pt x="7" y="575"/>
                  </a:lnTo>
                  <a:lnTo>
                    <a:pt x="5" y="577"/>
                  </a:lnTo>
                  <a:lnTo>
                    <a:pt x="3" y="579"/>
                  </a:lnTo>
                  <a:lnTo>
                    <a:pt x="2" y="581"/>
                  </a:lnTo>
                  <a:lnTo>
                    <a:pt x="1" y="584"/>
                  </a:lnTo>
                  <a:lnTo>
                    <a:pt x="0" y="587"/>
                  </a:lnTo>
                  <a:lnTo>
                    <a:pt x="1" y="591"/>
                  </a:lnTo>
                  <a:lnTo>
                    <a:pt x="2" y="593"/>
                  </a:lnTo>
                  <a:lnTo>
                    <a:pt x="3" y="596"/>
                  </a:lnTo>
                  <a:lnTo>
                    <a:pt x="5" y="598"/>
                  </a:lnTo>
                  <a:lnTo>
                    <a:pt x="7" y="600"/>
                  </a:lnTo>
                  <a:lnTo>
                    <a:pt x="9" y="601"/>
                  </a:lnTo>
                  <a:lnTo>
                    <a:pt x="13" y="602"/>
                  </a:lnTo>
                  <a:lnTo>
                    <a:pt x="15" y="602"/>
                  </a:lnTo>
                  <a:lnTo>
                    <a:pt x="76" y="602"/>
                  </a:lnTo>
                  <a:lnTo>
                    <a:pt x="196" y="602"/>
                  </a:lnTo>
                  <a:lnTo>
                    <a:pt x="286" y="602"/>
                  </a:lnTo>
                  <a:lnTo>
                    <a:pt x="406" y="602"/>
                  </a:lnTo>
                  <a:lnTo>
                    <a:pt x="497" y="602"/>
                  </a:lnTo>
                  <a:lnTo>
                    <a:pt x="617" y="602"/>
                  </a:lnTo>
                  <a:lnTo>
                    <a:pt x="708" y="602"/>
                  </a:lnTo>
                  <a:lnTo>
                    <a:pt x="828" y="602"/>
                  </a:lnTo>
                  <a:lnTo>
                    <a:pt x="889" y="602"/>
                  </a:lnTo>
                  <a:lnTo>
                    <a:pt x="891" y="602"/>
                  </a:lnTo>
                  <a:lnTo>
                    <a:pt x="894" y="601"/>
                  </a:lnTo>
                  <a:lnTo>
                    <a:pt x="896" y="600"/>
                  </a:lnTo>
                  <a:lnTo>
                    <a:pt x="898" y="598"/>
                  </a:lnTo>
                  <a:lnTo>
                    <a:pt x="901" y="596"/>
                  </a:lnTo>
                  <a:lnTo>
                    <a:pt x="902" y="593"/>
                  </a:lnTo>
                  <a:lnTo>
                    <a:pt x="903" y="591"/>
                  </a:lnTo>
                  <a:lnTo>
                    <a:pt x="904" y="587"/>
                  </a:lnTo>
                  <a:lnTo>
                    <a:pt x="903" y="584"/>
                  </a:lnTo>
                  <a:lnTo>
                    <a:pt x="902" y="581"/>
                  </a:lnTo>
                  <a:lnTo>
                    <a:pt x="901" y="579"/>
                  </a:lnTo>
                  <a:lnTo>
                    <a:pt x="898" y="577"/>
                  </a:lnTo>
                  <a:lnTo>
                    <a:pt x="896" y="575"/>
                  </a:lnTo>
                  <a:lnTo>
                    <a:pt x="894" y="573"/>
                  </a:lnTo>
                  <a:lnTo>
                    <a:pt x="891" y="572"/>
                  </a:lnTo>
                  <a:lnTo>
                    <a:pt x="889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7" name="Freeform 373"/>
            <p:cNvSpPr>
              <a:spLocks/>
            </p:cNvSpPr>
            <p:nvPr/>
          </p:nvSpPr>
          <p:spPr bwMode="auto">
            <a:xfrm>
              <a:off x="4338638" y="2492375"/>
              <a:ext cx="252413" cy="157163"/>
            </a:xfrm>
            <a:custGeom>
              <a:avLst/>
              <a:gdLst>
                <a:gd name="T0" fmla="*/ 77 w 797"/>
                <a:gd name="T1" fmla="*/ 494 h 497"/>
                <a:gd name="T2" fmla="*/ 97 w 797"/>
                <a:gd name="T3" fmla="*/ 483 h 497"/>
                <a:gd name="T4" fmla="*/ 112 w 797"/>
                <a:gd name="T5" fmla="*/ 466 h 497"/>
                <a:gd name="T6" fmla="*/ 120 w 797"/>
                <a:gd name="T7" fmla="*/ 443 h 497"/>
                <a:gd name="T8" fmla="*/ 116 w 797"/>
                <a:gd name="T9" fmla="*/ 416 h 497"/>
                <a:gd name="T10" fmla="*/ 267 w 797"/>
                <a:gd name="T11" fmla="*/ 298 h 497"/>
                <a:gd name="T12" fmla="*/ 300 w 797"/>
                <a:gd name="T13" fmla="*/ 299 h 497"/>
                <a:gd name="T14" fmla="*/ 325 w 797"/>
                <a:gd name="T15" fmla="*/ 287 h 497"/>
                <a:gd name="T16" fmla="*/ 451 w 797"/>
                <a:gd name="T17" fmla="*/ 327 h 497"/>
                <a:gd name="T18" fmla="*/ 454 w 797"/>
                <a:gd name="T19" fmla="*/ 349 h 497"/>
                <a:gd name="T20" fmla="*/ 464 w 797"/>
                <a:gd name="T21" fmla="*/ 369 h 497"/>
                <a:gd name="T22" fmla="*/ 482 w 797"/>
                <a:gd name="T23" fmla="*/ 384 h 497"/>
                <a:gd name="T24" fmla="*/ 505 w 797"/>
                <a:gd name="T25" fmla="*/ 391 h 497"/>
                <a:gd name="T26" fmla="*/ 529 w 797"/>
                <a:gd name="T27" fmla="*/ 389 h 497"/>
                <a:gd name="T28" fmla="*/ 550 w 797"/>
                <a:gd name="T29" fmla="*/ 378 h 497"/>
                <a:gd name="T30" fmla="*/ 564 w 797"/>
                <a:gd name="T31" fmla="*/ 360 h 497"/>
                <a:gd name="T32" fmla="*/ 571 w 797"/>
                <a:gd name="T33" fmla="*/ 337 h 497"/>
                <a:gd name="T34" fmla="*/ 565 w 797"/>
                <a:gd name="T35" fmla="*/ 304 h 497"/>
                <a:gd name="T36" fmla="*/ 724 w 797"/>
                <a:gd name="T37" fmla="*/ 119 h 497"/>
                <a:gd name="T38" fmla="*/ 750 w 797"/>
                <a:gd name="T39" fmla="*/ 119 h 497"/>
                <a:gd name="T40" fmla="*/ 771 w 797"/>
                <a:gd name="T41" fmla="*/ 110 h 497"/>
                <a:gd name="T42" fmla="*/ 787 w 797"/>
                <a:gd name="T43" fmla="*/ 94 h 497"/>
                <a:gd name="T44" fmla="*/ 796 w 797"/>
                <a:gd name="T45" fmla="*/ 72 h 497"/>
                <a:gd name="T46" fmla="*/ 796 w 797"/>
                <a:gd name="T47" fmla="*/ 48 h 497"/>
                <a:gd name="T48" fmla="*/ 787 w 797"/>
                <a:gd name="T49" fmla="*/ 27 h 497"/>
                <a:gd name="T50" fmla="*/ 771 w 797"/>
                <a:gd name="T51" fmla="*/ 10 h 497"/>
                <a:gd name="T52" fmla="*/ 750 w 797"/>
                <a:gd name="T53" fmla="*/ 1 h 497"/>
                <a:gd name="T54" fmla="*/ 725 w 797"/>
                <a:gd name="T55" fmla="*/ 1 h 497"/>
                <a:gd name="T56" fmla="*/ 703 w 797"/>
                <a:gd name="T57" fmla="*/ 10 h 497"/>
                <a:gd name="T58" fmla="*/ 687 w 797"/>
                <a:gd name="T59" fmla="*/ 27 h 497"/>
                <a:gd name="T60" fmla="*/ 678 w 797"/>
                <a:gd name="T61" fmla="*/ 48 h 497"/>
                <a:gd name="T62" fmla="*/ 680 w 797"/>
                <a:gd name="T63" fmla="*/ 79 h 497"/>
                <a:gd name="T64" fmla="*/ 531 w 797"/>
                <a:gd name="T65" fmla="*/ 275 h 497"/>
                <a:gd name="T66" fmla="*/ 504 w 797"/>
                <a:gd name="T67" fmla="*/ 272 h 497"/>
                <a:gd name="T68" fmla="*/ 478 w 797"/>
                <a:gd name="T69" fmla="*/ 281 h 497"/>
                <a:gd name="T70" fmla="*/ 345 w 797"/>
                <a:gd name="T71" fmla="*/ 248 h 497"/>
                <a:gd name="T72" fmla="*/ 344 w 797"/>
                <a:gd name="T73" fmla="*/ 229 h 497"/>
                <a:gd name="T74" fmla="*/ 336 w 797"/>
                <a:gd name="T75" fmla="*/ 207 h 497"/>
                <a:gd name="T76" fmla="*/ 319 w 797"/>
                <a:gd name="T77" fmla="*/ 191 h 497"/>
                <a:gd name="T78" fmla="*/ 298 w 797"/>
                <a:gd name="T79" fmla="*/ 181 h 497"/>
                <a:gd name="T80" fmla="*/ 273 w 797"/>
                <a:gd name="T81" fmla="*/ 181 h 497"/>
                <a:gd name="T82" fmla="*/ 252 w 797"/>
                <a:gd name="T83" fmla="*/ 191 h 497"/>
                <a:gd name="T84" fmla="*/ 236 w 797"/>
                <a:gd name="T85" fmla="*/ 207 h 497"/>
                <a:gd name="T86" fmla="*/ 226 w 797"/>
                <a:gd name="T87" fmla="*/ 229 h 497"/>
                <a:gd name="T88" fmla="*/ 227 w 797"/>
                <a:gd name="T89" fmla="*/ 254 h 497"/>
                <a:gd name="T90" fmla="*/ 86 w 797"/>
                <a:gd name="T91" fmla="*/ 382 h 497"/>
                <a:gd name="T92" fmla="*/ 53 w 797"/>
                <a:gd name="T93" fmla="*/ 377 h 497"/>
                <a:gd name="T94" fmla="*/ 31 w 797"/>
                <a:gd name="T95" fmla="*/ 383 h 497"/>
                <a:gd name="T96" fmla="*/ 13 w 797"/>
                <a:gd name="T97" fmla="*/ 398 h 497"/>
                <a:gd name="T98" fmla="*/ 2 w 797"/>
                <a:gd name="T99" fmla="*/ 419 h 497"/>
                <a:gd name="T100" fmla="*/ 0 w 797"/>
                <a:gd name="T101" fmla="*/ 443 h 497"/>
                <a:gd name="T102" fmla="*/ 6 w 797"/>
                <a:gd name="T103" fmla="*/ 466 h 497"/>
                <a:gd name="T104" fmla="*/ 21 w 797"/>
                <a:gd name="T105" fmla="*/ 483 h 497"/>
                <a:gd name="T106" fmla="*/ 42 w 797"/>
                <a:gd name="T107" fmla="*/ 494 h 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797" h="497">
                  <a:moveTo>
                    <a:pt x="60" y="497"/>
                  </a:moveTo>
                  <a:lnTo>
                    <a:pt x="65" y="497"/>
                  </a:lnTo>
                  <a:lnTo>
                    <a:pt x="72" y="496"/>
                  </a:lnTo>
                  <a:lnTo>
                    <a:pt x="77" y="494"/>
                  </a:lnTo>
                  <a:lnTo>
                    <a:pt x="83" y="493"/>
                  </a:lnTo>
                  <a:lnTo>
                    <a:pt x="89" y="489"/>
                  </a:lnTo>
                  <a:lnTo>
                    <a:pt x="93" y="486"/>
                  </a:lnTo>
                  <a:lnTo>
                    <a:pt x="97" y="483"/>
                  </a:lnTo>
                  <a:lnTo>
                    <a:pt x="102" y="480"/>
                  </a:lnTo>
                  <a:lnTo>
                    <a:pt x="106" y="475"/>
                  </a:lnTo>
                  <a:lnTo>
                    <a:pt x="109" y="470"/>
                  </a:lnTo>
                  <a:lnTo>
                    <a:pt x="112" y="466"/>
                  </a:lnTo>
                  <a:lnTo>
                    <a:pt x="115" y="460"/>
                  </a:lnTo>
                  <a:lnTo>
                    <a:pt x="117" y="455"/>
                  </a:lnTo>
                  <a:lnTo>
                    <a:pt x="119" y="449"/>
                  </a:lnTo>
                  <a:lnTo>
                    <a:pt x="120" y="443"/>
                  </a:lnTo>
                  <a:lnTo>
                    <a:pt x="120" y="437"/>
                  </a:lnTo>
                  <a:lnTo>
                    <a:pt x="119" y="429"/>
                  </a:lnTo>
                  <a:lnTo>
                    <a:pt x="118" y="423"/>
                  </a:lnTo>
                  <a:lnTo>
                    <a:pt x="116" y="416"/>
                  </a:lnTo>
                  <a:lnTo>
                    <a:pt x="114" y="410"/>
                  </a:lnTo>
                  <a:lnTo>
                    <a:pt x="251" y="290"/>
                  </a:lnTo>
                  <a:lnTo>
                    <a:pt x="259" y="295"/>
                  </a:lnTo>
                  <a:lnTo>
                    <a:pt x="267" y="298"/>
                  </a:lnTo>
                  <a:lnTo>
                    <a:pt x="277" y="301"/>
                  </a:lnTo>
                  <a:lnTo>
                    <a:pt x="285" y="302"/>
                  </a:lnTo>
                  <a:lnTo>
                    <a:pt x="293" y="301"/>
                  </a:lnTo>
                  <a:lnTo>
                    <a:pt x="300" y="299"/>
                  </a:lnTo>
                  <a:lnTo>
                    <a:pt x="307" y="297"/>
                  </a:lnTo>
                  <a:lnTo>
                    <a:pt x="313" y="294"/>
                  </a:lnTo>
                  <a:lnTo>
                    <a:pt x="318" y="291"/>
                  </a:lnTo>
                  <a:lnTo>
                    <a:pt x="325" y="287"/>
                  </a:lnTo>
                  <a:lnTo>
                    <a:pt x="329" y="282"/>
                  </a:lnTo>
                  <a:lnTo>
                    <a:pt x="333" y="277"/>
                  </a:lnTo>
                  <a:lnTo>
                    <a:pt x="451" y="324"/>
                  </a:lnTo>
                  <a:lnTo>
                    <a:pt x="451" y="327"/>
                  </a:lnTo>
                  <a:lnTo>
                    <a:pt x="451" y="332"/>
                  </a:lnTo>
                  <a:lnTo>
                    <a:pt x="451" y="337"/>
                  </a:lnTo>
                  <a:lnTo>
                    <a:pt x="452" y="343"/>
                  </a:lnTo>
                  <a:lnTo>
                    <a:pt x="454" y="349"/>
                  </a:lnTo>
                  <a:lnTo>
                    <a:pt x="456" y="354"/>
                  </a:lnTo>
                  <a:lnTo>
                    <a:pt x="458" y="360"/>
                  </a:lnTo>
                  <a:lnTo>
                    <a:pt x="461" y="365"/>
                  </a:lnTo>
                  <a:lnTo>
                    <a:pt x="464" y="369"/>
                  </a:lnTo>
                  <a:lnTo>
                    <a:pt x="469" y="374"/>
                  </a:lnTo>
                  <a:lnTo>
                    <a:pt x="473" y="378"/>
                  </a:lnTo>
                  <a:lnTo>
                    <a:pt x="477" y="381"/>
                  </a:lnTo>
                  <a:lnTo>
                    <a:pt x="482" y="384"/>
                  </a:lnTo>
                  <a:lnTo>
                    <a:pt x="488" y="386"/>
                  </a:lnTo>
                  <a:lnTo>
                    <a:pt x="493" y="389"/>
                  </a:lnTo>
                  <a:lnTo>
                    <a:pt x="499" y="391"/>
                  </a:lnTo>
                  <a:lnTo>
                    <a:pt x="505" y="391"/>
                  </a:lnTo>
                  <a:lnTo>
                    <a:pt x="511" y="392"/>
                  </a:lnTo>
                  <a:lnTo>
                    <a:pt x="518" y="391"/>
                  </a:lnTo>
                  <a:lnTo>
                    <a:pt x="523" y="391"/>
                  </a:lnTo>
                  <a:lnTo>
                    <a:pt x="529" y="389"/>
                  </a:lnTo>
                  <a:lnTo>
                    <a:pt x="535" y="386"/>
                  </a:lnTo>
                  <a:lnTo>
                    <a:pt x="540" y="384"/>
                  </a:lnTo>
                  <a:lnTo>
                    <a:pt x="545" y="381"/>
                  </a:lnTo>
                  <a:lnTo>
                    <a:pt x="550" y="378"/>
                  </a:lnTo>
                  <a:lnTo>
                    <a:pt x="553" y="374"/>
                  </a:lnTo>
                  <a:lnTo>
                    <a:pt x="558" y="369"/>
                  </a:lnTo>
                  <a:lnTo>
                    <a:pt x="561" y="365"/>
                  </a:lnTo>
                  <a:lnTo>
                    <a:pt x="564" y="360"/>
                  </a:lnTo>
                  <a:lnTo>
                    <a:pt x="567" y="354"/>
                  </a:lnTo>
                  <a:lnTo>
                    <a:pt x="568" y="349"/>
                  </a:lnTo>
                  <a:lnTo>
                    <a:pt x="570" y="343"/>
                  </a:lnTo>
                  <a:lnTo>
                    <a:pt x="571" y="337"/>
                  </a:lnTo>
                  <a:lnTo>
                    <a:pt x="571" y="332"/>
                  </a:lnTo>
                  <a:lnTo>
                    <a:pt x="570" y="322"/>
                  </a:lnTo>
                  <a:lnTo>
                    <a:pt x="568" y="312"/>
                  </a:lnTo>
                  <a:lnTo>
                    <a:pt x="565" y="304"/>
                  </a:lnTo>
                  <a:lnTo>
                    <a:pt x="560" y="296"/>
                  </a:lnTo>
                  <a:lnTo>
                    <a:pt x="711" y="114"/>
                  </a:lnTo>
                  <a:lnTo>
                    <a:pt x="717" y="117"/>
                  </a:lnTo>
                  <a:lnTo>
                    <a:pt x="724" y="119"/>
                  </a:lnTo>
                  <a:lnTo>
                    <a:pt x="730" y="120"/>
                  </a:lnTo>
                  <a:lnTo>
                    <a:pt x="737" y="120"/>
                  </a:lnTo>
                  <a:lnTo>
                    <a:pt x="743" y="120"/>
                  </a:lnTo>
                  <a:lnTo>
                    <a:pt x="750" y="119"/>
                  </a:lnTo>
                  <a:lnTo>
                    <a:pt x="755" y="118"/>
                  </a:lnTo>
                  <a:lnTo>
                    <a:pt x="760" y="116"/>
                  </a:lnTo>
                  <a:lnTo>
                    <a:pt x="766" y="113"/>
                  </a:lnTo>
                  <a:lnTo>
                    <a:pt x="771" y="110"/>
                  </a:lnTo>
                  <a:lnTo>
                    <a:pt x="775" y="106"/>
                  </a:lnTo>
                  <a:lnTo>
                    <a:pt x="780" y="103"/>
                  </a:lnTo>
                  <a:lnTo>
                    <a:pt x="784" y="99"/>
                  </a:lnTo>
                  <a:lnTo>
                    <a:pt x="787" y="94"/>
                  </a:lnTo>
                  <a:lnTo>
                    <a:pt x="790" y="89"/>
                  </a:lnTo>
                  <a:lnTo>
                    <a:pt x="792" y="84"/>
                  </a:lnTo>
                  <a:lnTo>
                    <a:pt x="795" y="79"/>
                  </a:lnTo>
                  <a:lnTo>
                    <a:pt x="796" y="72"/>
                  </a:lnTo>
                  <a:lnTo>
                    <a:pt x="797" y="67"/>
                  </a:lnTo>
                  <a:lnTo>
                    <a:pt x="797" y="60"/>
                  </a:lnTo>
                  <a:lnTo>
                    <a:pt x="797" y="54"/>
                  </a:lnTo>
                  <a:lnTo>
                    <a:pt x="796" y="48"/>
                  </a:lnTo>
                  <a:lnTo>
                    <a:pt x="795" y="42"/>
                  </a:lnTo>
                  <a:lnTo>
                    <a:pt x="792" y="37"/>
                  </a:lnTo>
                  <a:lnTo>
                    <a:pt x="790" y="31"/>
                  </a:lnTo>
                  <a:lnTo>
                    <a:pt x="787" y="27"/>
                  </a:lnTo>
                  <a:lnTo>
                    <a:pt x="784" y="22"/>
                  </a:lnTo>
                  <a:lnTo>
                    <a:pt x="780" y="17"/>
                  </a:lnTo>
                  <a:lnTo>
                    <a:pt x="775" y="14"/>
                  </a:lnTo>
                  <a:lnTo>
                    <a:pt x="771" y="10"/>
                  </a:lnTo>
                  <a:lnTo>
                    <a:pt x="766" y="8"/>
                  </a:lnTo>
                  <a:lnTo>
                    <a:pt x="760" y="5"/>
                  </a:lnTo>
                  <a:lnTo>
                    <a:pt x="755" y="2"/>
                  </a:lnTo>
                  <a:lnTo>
                    <a:pt x="750" y="1"/>
                  </a:lnTo>
                  <a:lnTo>
                    <a:pt x="743" y="0"/>
                  </a:lnTo>
                  <a:lnTo>
                    <a:pt x="737" y="0"/>
                  </a:lnTo>
                  <a:lnTo>
                    <a:pt x="731" y="0"/>
                  </a:lnTo>
                  <a:lnTo>
                    <a:pt x="725" y="1"/>
                  </a:lnTo>
                  <a:lnTo>
                    <a:pt x="719" y="2"/>
                  </a:lnTo>
                  <a:lnTo>
                    <a:pt x="713" y="5"/>
                  </a:lnTo>
                  <a:lnTo>
                    <a:pt x="709" y="8"/>
                  </a:lnTo>
                  <a:lnTo>
                    <a:pt x="703" y="10"/>
                  </a:lnTo>
                  <a:lnTo>
                    <a:pt x="699" y="14"/>
                  </a:lnTo>
                  <a:lnTo>
                    <a:pt x="695" y="17"/>
                  </a:lnTo>
                  <a:lnTo>
                    <a:pt x="691" y="22"/>
                  </a:lnTo>
                  <a:lnTo>
                    <a:pt x="687" y="27"/>
                  </a:lnTo>
                  <a:lnTo>
                    <a:pt x="684" y="31"/>
                  </a:lnTo>
                  <a:lnTo>
                    <a:pt x="682" y="37"/>
                  </a:lnTo>
                  <a:lnTo>
                    <a:pt x="680" y="42"/>
                  </a:lnTo>
                  <a:lnTo>
                    <a:pt x="678" y="48"/>
                  </a:lnTo>
                  <a:lnTo>
                    <a:pt x="677" y="54"/>
                  </a:lnTo>
                  <a:lnTo>
                    <a:pt x="677" y="60"/>
                  </a:lnTo>
                  <a:lnTo>
                    <a:pt x="678" y="70"/>
                  </a:lnTo>
                  <a:lnTo>
                    <a:pt x="680" y="79"/>
                  </a:lnTo>
                  <a:lnTo>
                    <a:pt x="683" y="87"/>
                  </a:lnTo>
                  <a:lnTo>
                    <a:pt x="688" y="96"/>
                  </a:lnTo>
                  <a:lnTo>
                    <a:pt x="537" y="277"/>
                  </a:lnTo>
                  <a:lnTo>
                    <a:pt x="531" y="275"/>
                  </a:lnTo>
                  <a:lnTo>
                    <a:pt x="524" y="273"/>
                  </a:lnTo>
                  <a:lnTo>
                    <a:pt x="518" y="272"/>
                  </a:lnTo>
                  <a:lnTo>
                    <a:pt x="511" y="271"/>
                  </a:lnTo>
                  <a:lnTo>
                    <a:pt x="504" y="272"/>
                  </a:lnTo>
                  <a:lnTo>
                    <a:pt x="496" y="273"/>
                  </a:lnTo>
                  <a:lnTo>
                    <a:pt x="490" y="275"/>
                  </a:lnTo>
                  <a:lnTo>
                    <a:pt x="484" y="278"/>
                  </a:lnTo>
                  <a:lnTo>
                    <a:pt x="478" y="281"/>
                  </a:lnTo>
                  <a:lnTo>
                    <a:pt x="472" y="286"/>
                  </a:lnTo>
                  <a:lnTo>
                    <a:pt x="467" y="291"/>
                  </a:lnTo>
                  <a:lnTo>
                    <a:pt x="463" y="295"/>
                  </a:lnTo>
                  <a:lnTo>
                    <a:pt x="345" y="248"/>
                  </a:lnTo>
                  <a:lnTo>
                    <a:pt x="345" y="245"/>
                  </a:lnTo>
                  <a:lnTo>
                    <a:pt x="345" y="240"/>
                  </a:lnTo>
                  <a:lnTo>
                    <a:pt x="345" y="235"/>
                  </a:lnTo>
                  <a:lnTo>
                    <a:pt x="344" y="229"/>
                  </a:lnTo>
                  <a:lnTo>
                    <a:pt x="343" y="223"/>
                  </a:lnTo>
                  <a:lnTo>
                    <a:pt x="341" y="218"/>
                  </a:lnTo>
                  <a:lnTo>
                    <a:pt x="339" y="213"/>
                  </a:lnTo>
                  <a:lnTo>
                    <a:pt x="336" y="207"/>
                  </a:lnTo>
                  <a:lnTo>
                    <a:pt x="332" y="203"/>
                  </a:lnTo>
                  <a:lnTo>
                    <a:pt x="328" y="199"/>
                  </a:lnTo>
                  <a:lnTo>
                    <a:pt x="324" y="194"/>
                  </a:lnTo>
                  <a:lnTo>
                    <a:pt x="319" y="191"/>
                  </a:lnTo>
                  <a:lnTo>
                    <a:pt x="314" y="188"/>
                  </a:lnTo>
                  <a:lnTo>
                    <a:pt x="309" y="186"/>
                  </a:lnTo>
                  <a:lnTo>
                    <a:pt x="303" y="184"/>
                  </a:lnTo>
                  <a:lnTo>
                    <a:pt x="298" y="181"/>
                  </a:lnTo>
                  <a:lnTo>
                    <a:pt x="292" y="181"/>
                  </a:lnTo>
                  <a:lnTo>
                    <a:pt x="285" y="180"/>
                  </a:lnTo>
                  <a:lnTo>
                    <a:pt x="280" y="181"/>
                  </a:lnTo>
                  <a:lnTo>
                    <a:pt x="273" y="181"/>
                  </a:lnTo>
                  <a:lnTo>
                    <a:pt x="268" y="184"/>
                  </a:lnTo>
                  <a:lnTo>
                    <a:pt x="262" y="186"/>
                  </a:lnTo>
                  <a:lnTo>
                    <a:pt x="257" y="188"/>
                  </a:lnTo>
                  <a:lnTo>
                    <a:pt x="252" y="191"/>
                  </a:lnTo>
                  <a:lnTo>
                    <a:pt x="248" y="194"/>
                  </a:lnTo>
                  <a:lnTo>
                    <a:pt x="243" y="199"/>
                  </a:lnTo>
                  <a:lnTo>
                    <a:pt x="239" y="203"/>
                  </a:lnTo>
                  <a:lnTo>
                    <a:pt x="236" y="207"/>
                  </a:lnTo>
                  <a:lnTo>
                    <a:pt x="233" y="213"/>
                  </a:lnTo>
                  <a:lnTo>
                    <a:pt x="230" y="218"/>
                  </a:lnTo>
                  <a:lnTo>
                    <a:pt x="228" y="223"/>
                  </a:lnTo>
                  <a:lnTo>
                    <a:pt x="226" y="229"/>
                  </a:lnTo>
                  <a:lnTo>
                    <a:pt x="225" y="235"/>
                  </a:lnTo>
                  <a:lnTo>
                    <a:pt x="225" y="240"/>
                  </a:lnTo>
                  <a:lnTo>
                    <a:pt x="226" y="248"/>
                  </a:lnTo>
                  <a:lnTo>
                    <a:pt x="227" y="254"/>
                  </a:lnTo>
                  <a:lnTo>
                    <a:pt x="229" y="261"/>
                  </a:lnTo>
                  <a:lnTo>
                    <a:pt x="231" y="267"/>
                  </a:lnTo>
                  <a:lnTo>
                    <a:pt x="94" y="387"/>
                  </a:lnTo>
                  <a:lnTo>
                    <a:pt x="86" y="382"/>
                  </a:lnTo>
                  <a:lnTo>
                    <a:pt x="78" y="379"/>
                  </a:lnTo>
                  <a:lnTo>
                    <a:pt x="68" y="377"/>
                  </a:lnTo>
                  <a:lnTo>
                    <a:pt x="60" y="377"/>
                  </a:lnTo>
                  <a:lnTo>
                    <a:pt x="53" y="377"/>
                  </a:lnTo>
                  <a:lnTo>
                    <a:pt x="47" y="378"/>
                  </a:lnTo>
                  <a:lnTo>
                    <a:pt x="42" y="379"/>
                  </a:lnTo>
                  <a:lnTo>
                    <a:pt x="36" y="381"/>
                  </a:lnTo>
                  <a:lnTo>
                    <a:pt x="31" y="383"/>
                  </a:lnTo>
                  <a:lnTo>
                    <a:pt x="26" y="386"/>
                  </a:lnTo>
                  <a:lnTo>
                    <a:pt x="21" y="391"/>
                  </a:lnTo>
                  <a:lnTo>
                    <a:pt x="17" y="394"/>
                  </a:lnTo>
                  <a:lnTo>
                    <a:pt x="13" y="398"/>
                  </a:lnTo>
                  <a:lnTo>
                    <a:pt x="9" y="402"/>
                  </a:lnTo>
                  <a:lnTo>
                    <a:pt x="6" y="408"/>
                  </a:lnTo>
                  <a:lnTo>
                    <a:pt x="4" y="413"/>
                  </a:lnTo>
                  <a:lnTo>
                    <a:pt x="2" y="419"/>
                  </a:lnTo>
                  <a:lnTo>
                    <a:pt x="1" y="425"/>
                  </a:lnTo>
                  <a:lnTo>
                    <a:pt x="0" y="430"/>
                  </a:lnTo>
                  <a:lnTo>
                    <a:pt x="0" y="437"/>
                  </a:lnTo>
                  <a:lnTo>
                    <a:pt x="0" y="443"/>
                  </a:lnTo>
                  <a:lnTo>
                    <a:pt x="1" y="449"/>
                  </a:lnTo>
                  <a:lnTo>
                    <a:pt x="2" y="455"/>
                  </a:lnTo>
                  <a:lnTo>
                    <a:pt x="4" y="460"/>
                  </a:lnTo>
                  <a:lnTo>
                    <a:pt x="6" y="466"/>
                  </a:lnTo>
                  <a:lnTo>
                    <a:pt x="9" y="470"/>
                  </a:lnTo>
                  <a:lnTo>
                    <a:pt x="13" y="475"/>
                  </a:lnTo>
                  <a:lnTo>
                    <a:pt x="17" y="480"/>
                  </a:lnTo>
                  <a:lnTo>
                    <a:pt x="21" y="483"/>
                  </a:lnTo>
                  <a:lnTo>
                    <a:pt x="26" y="486"/>
                  </a:lnTo>
                  <a:lnTo>
                    <a:pt x="31" y="489"/>
                  </a:lnTo>
                  <a:lnTo>
                    <a:pt x="36" y="493"/>
                  </a:lnTo>
                  <a:lnTo>
                    <a:pt x="42" y="494"/>
                  </a:lnTo>
                  <a:lnTo>
                    <a:pt x="47" y="496"/>
                  </a:lnTo>
                  <a:lnTo>
                    <a:pt x="53" y="497"/>
                  </a:lnTo>
                  <a:lnTo>
                    <a:pt x="60" y="4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8207048" y="4114977"/>
            <a:ext cx="285750" cy="287338"/>
            <a:chOff x="2025650" y="4786313"/>
            <a:chExt cx="285750" cy="287338"/>
          </a:xfrm>
          <a:solidFill>
            <a:schemeClr val="bg1"/>
          </a:solidFill>
          <a:effectLst>
            <a:outerShdw blurRad="38100" dist="25400" dir="5400000" algn="ctr" rotWithShape="0">
              <a:srgbClr val="000000">
                <a:alpha val="20000"/>
              </a:srgbClr>
            </a:outerShdw>
          </a:effectLst>
        </p:grpSpPr>
        <p:sp>
          <p:nvSpPr>
            <p:cNvPr id="39" name="Freeform 565"/>
            <p:cNvSpPr>
              <a:spLocks noEditPoints="1"/>
            </p:cNvSpPr>
            <p:nvPr/>
          </p:nvSpPr>
          <p:spPr bwMode="auto">
            <a:xfrm>
              <a:off x="2025650" y="4786313"/>
              <a:ext cx="285750" cy="287338"/>
            </a:xfrm>
            <a:custGeom>
              <a:avLst/>
              <a:gdLst>
                <a:gd name="T0" fmla="*/ 812 w 903"/>
                <a:gd name="T1" fmla="*/ 500 h 903"/>
                <a:gd name="T2" fmla="*/ 810 w 903"/>
                <a:gd name="T3" fmla="*/ 505 h 903"/>
                <a:gd name="T4" fmla="*/ 806 w 903"/>
                <a:gd name="T5" fmla="*/ 509 h 903"/>
                <a:gd name="T6" fmla="*/ 800 w 903"/>
                <a:gd name="T7" fmla="*/ 511 h 903"/>
                <a:gd name="T8" fmla="*/ 105 w 903"/>
                <a:gd name="T9" fmla="*/ 511 h 903"/>
                <a:gd name="T10" fmla="*/ 99 w 903"/>
                <a:gd name="T11" fmla="*/ 510 h 903"/>
                <a:gd name="T12" fmla="*/ 95 w 903"/>
                <a:gd name="T13" fmla="*/ 507 h 903"/>
                <a:gd name="T14" fmla="*/ 92 w 903"/>
                <a:gd name="T15" fmla="*/ 502 h 903"/>
                <a:gd name="T16" fmla="*/ 90 w 903"/>
                <a:gd name="T17" fmla="*/ 496 h 903"/>
                <a:gd name="T18" fmla="*/ 90 w 903"/>
                <a:gd name="T19" fmla="*/ 105 h 903"/>
                <a:gd name="T20" fmla="*/ 92 w 903"/>
                <a:gd name="T21" fmla="*/ 100 h 903"/>
                <a:gd name="T22" fmla="*/ 95 w 903"/>
                <a:gd name="T23" fmla="*/ 94 h 903"/>
                <a:gd name="T24" fmla="*/ 99 w 903"/>
                <a:gd name="T25" fmla="*/ 91 h 903"/>
                <a:gd name="T26" fmla="*/ 105 w 903"/>
                <a:gd name="T27" fmla="*/ 90 h 903"/>
                <a:gd name="T28" fmla="*/ 800 w 903"/>
                <a:gd name="T29" fmla="*/ 90 h 903"/>
                <a:gd name="T30" fmla="*/ 806 w 903"/>
                <a:gd name="T31" fmla="*/ 92 h 903"/>
                <a:gd name="T32" fmla="*/ 810 w 903"/>
                <a:gd name="T33" fmla="*/ 96 h 903"/>
                <a:gd name="T34" fmla="*/ 812 w 903"/>
                <a:gd name="T35" fmla="*/ 102 h 903"/>
                <a:gd name="T36" fmla="*/ 813 w 903"/>
                <a:gd name="T37" fmla="*/ 496 h 903"/>
                <a:gd name="T38" fmla="*/ 15 w 903"/>
                <a:gd name="T39" fmla="*/ 0 h 903"/>
                <a:gd name="T40" fmla="*/ 9 w 903"/>
                <a:gd name="T41" fmla="*/ 1 h 903"/>
                <a:gd name="T42" fmla="*/ 5 w 903"/>
                <a:gd name="T43" fmla="*/ 4 h 903"/>
                <a:gd name="T44" fmla="*/ 1 w 903"/>
                <a:gd name="T45" fmla="*/ 8 h 903"/>
                <a:gd name="T46" fmla="*/ 0 w 903"/>
                <a:gd name="T47" fmla="*/ 15 h 903"/>
                <a:gd name="T48" fmla="*/ 0 w 903"/>
                <a:gd name="T49" fmla="*/ 590 h 903"/>
                <a:gd name="T50" fmla="*/ 2 w 903"/>
                <a:gd name="T51" fmla="*/ 595 h 903"/>
                <a:gd name="T52" fmla="*/ 7 w 903"/>
                <a:gd name="T53" fmla="*/ 599 h 903"/>
                <a:gd name="T54" fmla="*/ 12 w 903"/>
                <a:gd name="T55" fmla="*/ 602 h 903"/>
                <a:gd name="T56" fmla="*/ 437 w 903"/>
                <a:gd name="T57" fmla="*/ 602 h 903"/>
                <a:gd name="T58" fmla="*/ 260 w 903"/>
                <a:gd name="T59" fmla="*/ 877 h 903"/>
                <a:gd name="T60" fmla="*/ 257 w 903"/>
                <a:gd name="T61" fmla="*/ 883 h 903"/>
                <a:gd name="T62" fmla="*/ 256 w 903"/>
                <a:gd name="T63" fmla="*/ 888 h 903"/>
                <a:gd name="T64" fmla="*/ 257 w 903"/>
                <a:gd name="T65" fmla="*/ 893 h 903"/>
                <a:gd name="T66" fmla="*/ 260 w 903"/>
                <a:gd name="T67" fmla="*/ 899 h 903"/>
                <a:gd name="T68" fmla="*/ 265 w 903"/>
                <a:gd name="T69" fmla="*/ 902 h 903"/>
                <a:gd name="T70" fmla="*/ 271 w 903"/>
                <a:gd name="T71" fmla="*/ 903 h 903"/>
                <a:gd name="T72" fmla="*/ 277 w 903"/>
                <a:gd name="T73" fmla="*/ 902 h 903"/>
                <a:gd name="T74" fmla="*/ 281 w 903"/>
                <a:gd name="T75" fmla="*/ 899 h 903"/>
                <a:gd name="T76" fmla="*/ 621 w 903"/>
                <a:gd name="T77" fmla="*/ 899 h 903"/>
                <a:gd name="T78" fmla="*/ 627 w 903"/>
                <a:gd name="T79" fmla="*/ 902 h 903"/>
                <a:gd name="T80" fmla="*/ 632 w 903"/>
                <a:gd name="T81" fmla="*/ 903 h 903"/>
                <a:gd name="T82" fmla="*/ 637 w 903"/>
                <a:gd name="T83" fmla="*/ 902 h 903"/>
                <a:gd name="T84" fmla="*/ 643 w 903"/>
                <a:gd name="T85" fmla="*/ 899 h 903"/>
                <a:gd name="T86" fmla="*/ 646 w 903"/>
                <a:gd name="T87" fmla="*/ 893 h 903"/>
                <a:gd name="T88" fmla="*/ 647 w 903"/>
                <a:gd name="T89" fmla="*/ 888 h 903"/>
                <a:gd name="T90" fmla="*/ 646 w 903"/>
                <a:gd name="T91" fmla="*/ 883 h 903"/>
                <a:gd name="T92" fmla="*/ 643 w 903"/>
                <a:gd name="T93" fmla="*/ 877 h 903"/>
                <a:gd name="T94" fmla="*/ 467 w 903"/>
                <a:gd name="T95" fmla="*/ 602 h 903"/>
                <a:gd name="T96" fmla="*/ 892 w 903"/>
                <a:gd name="T97" fmla="*/ 602 h 903"/>
                <a:gd name="T98" fmla="*/ 897 w 903"/>
                <a:gd name="T99" fmla="*/ 599 h 903"/>
                <a:gd name="T100" fmla="*/ 900 w 903"/>
                <a:gd name="T101" fmla="*/ 595 h 903"/>
                <a:gd name="T102" fmla="*/ 902 w 903"/>
                <a:gd name="T103" fmla="*/ 590 h 903"/>
                <a:gd name="T104" fmla="*/ 903 w 903"/>
                <a:gd name="T105" fmla="*/ 15 h 903"/>
                <a:gd name="T106" fmla="*/ 902 w 903"/>
                <a:gd name="T107" fmla="*/ 8 h 903"/>
                <a:gd name="T108" fmla="*/ 899 w 903"/>
                <a:gd name="T109" fmla="*/ 4 h 903"/>
                <a:gd name="T110" fmla="*/ 894 w 903"/>
                <a:gd name="T111" fmla="*/ 1 h 903"/>
                <a:gd name="T112" fmla="*/ 888 w 903"/>
                <a:gd name="T113" fmla="*/ 0 h 9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903" h="903">
                  <a:moveTo>
                    <a:pt x="813" y="496"/>
                  </a:moveTo>
                  <a:lnTo>
                    <a:pt x="812" y="500"/>
                  </a:lnTo>
                  <a:lnTo>
                    <a:pt x="811" y="502"/>
                  </a:lnTo>
                  <a:lnTo>
                    <a:pt x="810" y="505"/>
                  </a:lnTo>
                  <a:lnTo>
                    <a:pt x="808" y="507"/>
                  </a:lnTo>
                  <a:lnTo>
                    <a:pt x="806" y="509"/>
                  </a:lnTo>
                  <a:lnTo>
                    <a:pt x="804" y="510"/>
                  </a:lnTo>
                  <a:lnTo>
                    <a:pt x="800" y="511"/>
                  </a:lnTo>
                  <a:lnTo>
                    <a:pt x="797" y="511"/>
                  </a:lnTo>
                  <a:lnTo>
                    <a:pt x="105" y="511"/>
                  </a:lnTo>
                  <a:lnTo>
                    <a:pt x="102" y="511"/>
                  </a:lnTo>
                  <a:lnTo>
                    <a:pt x="99" y="510"/>
                  </a:lnTo>
                  <a:lnTo>
                    <a:pt x="97" y="509"/>
                  </a:lnTo>
                  <a:lnTo>
                    <a:pt x="95" y="507"/>
                  </a:lnTo>
                  <a:lnTo>
                    <a:pt x="93" y="505"/>
                  </a:lnTo>
                  <a:lnTo>
                    <a:pt x="92" y="502"/>
                  </a:lnTo>
                  <a:lnTo>
                    <a:pt x="90" y="500"/>
                  </a:lnTo>
                  <a:lnTo>
                    <a:pt x="90" y="496"/>
                  </a:lnTo>
                  <a:lnTo>
                    <a:pt x="90" y="316"/>
                  </a:lnTo>
                  <a:lnTo>
                    <a:pt x="90" y="105"/>
                  </a:lnTo>
                  <a:lnTo>
                    <a:pt x="90" y="102"/>
                  </a:lnTo>
                  <a:lnTo>
                    <a:pt x="92" y="100"/>
                  </a:lnTo>
                  <a:lnTo>
                    <a:pt x="93" y="96"/>
                  </a:lnTo>
                  <a:lnTo>
                    <a:pt x="95" y="94"/>
                  </a:lnTo>
                  <a:lnTo>
                    <a:pt x="97" y="92"/>
                  </a:lnTo>
                  <a:lnTo>
                    <a:pt x="99" y="91"/>
                  </a:lnTo>
                  <a:lnTo>
                    <a:pt x="102" y="90"/>
                  </a:lnTo>
                  <a:lnTo>
                    <a:pt x="105" y="90"/>
                  </a:lnTo>
                  <a:lnTo>
                    <a:pt x="798" y="90"/>
                  </a:lnTo>
                  <a:lnTo>
                    <a:pt x="800" y="90"/>
                  </a:lnTo>
                  <a:lnTo>
                    <a:pt x="804" y="91"/>
                  </a:lnTo>
                  <a:lnTo>
                    <a:pt x="806" y="92"/>
                  </a:lnTo>
                  <a:lnTo>
                    <a:pt x="808" y="94"/>
                  </a:lnTo>
                  <a:lnTo>
                    <a:pt x="810" y="96"/>
                  </a:lnTo>
                  <a:lnTo>
                    <a:pt x="811" y="100"/>
                  </a:lnTo>
                  <a:lnTo>
                    <a:pt x="812" y="102"/>
                  </a:lnTo>
                  <a:lnTo>
                    <a:pt x="813" y="105"/>
                  </a:lnTo>
                  <a:lnTo>
                    <a:pt x="813" y="496"/>
                  </a:lnTo>
                  <a:close/>
                  <a:moveTo>
                    <a:pt x="888" y="0"/>
                  </a:moveTo>
                  <a:lnTo>
                    <a:pt x="15" y="0"/>
                  </a:lnTo>
                  <a:lnTo>
                    <a:pt x="12" y="0"/>
                  </a:lnTo>
                  <a:lnTo>
                    <a:pt x="9" y="1"/>
                  </a:lnTo>
                  <a:lnTo>
                    <a:pt x="7" y="2"/>
                  </a:lnTo>
                  <a:lnTo>
                    <a:pt x="5" y="4"/>
                  </a:lnTo>
                  <a:lnTo>
                    <a:pt x="2" y="6"/>
                  </a:lnTo>
                  <a:lnTo>
                    <a:pt x="1" y="8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587"/>
                  </a:lnTo>
                  <a:lnTo>
                    <a:pt x="0" y="590"/>
                  </a:lnTo>
                  <a:lnTo>
                    <a:pt x="1" y="593"/>
                  </a:lnTo>
                  <a:lnTo>
                    <a:pt x="2" y="595"/>
                  </a:lnTo>
                  <a:lnTo>
                    <a:pt x="5" y="597"/>
                  </a:lnTo>
                  <a:lnTo>
                    <a:pt x="7" y="599"/>
                  </a:lnTo>
                  <a:lnTo>
                    <a:pt x="9" y="601"/>
                  </a:lnTo>
                  <a:lnTo>
                    <a:pt x="12" y="602"/>
                  </a:lnTo>
                  <a:lnTo>
                    <a:pt x="15" y="602"/>
                  </a:lnTo>
                  <a:lnTo>
                    <a:pt x="437" y="602"/>
                  </a:lnTo>
                  <a:lnTo>
                    <a:pt x="437" y="701"/>
                  </a:lnTo>
                  <a:lnTo>
                    <a:pt x="260" y="877"/>
                  </a:lnTo>
                  <a:lnTo>
                    <a:pt x="259" y="879"/>
                  </a:lnTo>
                  <a:lnTo>
                    <a:pt x="257" y="883"/>
                  </a:lnTo>
                  <a:lnTo>
                    <a:pt x="256" y="885"/>
                  </a:lnTo>
                  <a:lnTo>
                    <a:pt x="256" y="888"/>
                  </a:lnTo>
                  <a:lnTo>
                    <a:pt x="256" y="891"/>
                  </a:lnTo>
                  <a:lnTo>
                    <a:pt x="257" y="893"/>
                  </a:lnTo>
                  <a:lnTo>
                    <a:pt x="259" y="897"/>
                  </a:lnTo>
                  <a:lnTo>
                    <a:pt x="260" y="899"/>
                  </a:lnTo>
                  <a:lnTo>
                    <a:pt x="263" y="901"/>
                  </a:lnTo>
                  <a:lnTo>
                    <a:pt x="265" y="902"/>
                  </a:lnTo>
                  <a:lnTo>
                    <a:pt x="268" y="903"/>
                  </a:lnTo>
                  <a:lnTo>
                    <a:pt x="271" y="903"/>
                  </a:lnTo>
                  <a:lnTo>
                    <a:pt x="274" y="903"/>
                  </a:lnTo>
                  <a:lnTo>
                    <a:pt x="277" y="902"/>
                  </a:lnTo>
                  <a:lnTo>
                    <a:pt x="279" y="901"/>
                  </a:lnTo>
                  <a:lnTo>
                    <a:pt x="281" y="899"/>
                  </a:lnTo>
                  <a:lnTo>
                    <a:pt x="452" y="728"/>
                  </a:lnTo>
                  <a:lnTo>
                    <a:pt x="621" y="899"/>
                  </a:lnTo>
                  <a:lnTo>
                    <a:pt x="623" y="901"/>
                  </a:lnTo>
                  <a:lnTo>
                    <a:pt x="627" y="902"/>
                  </a:lnTo>
                  <a:lnTo>
                    <a:pt x="629" y="903"/>
                  </a:lnTo>
                  <a:lnTo>
                    <a:pt x="632" y="903"/>
                  </a:lnTo>
                  <a:lnTo>
                    <a:pt x="635" y="903"/>
                  </a:lnTo>
                  <a:lnTo>
                    <a:pt x="637" y="902"/>
                  </a:lnTo>
                  <a:lnTo>
                    <a:pt x="641" y="901"/>
                  </a:lnTo>
                  <a:lnTo>
                    <a:pt x="643" y="899"/>
                  </a:lnTo>
                  <a:lnTo>
                    <a:pt x="645" y="897"/>
                  </a:lnTo>
                  <a:lnTo>
                    <a:pt x="646" y="893"/>
                  </a:lnTo>
                  <a:lnTo>
                    <a:pt x="647" y="891"/>
                  </a:lnTo>
                  <a:lnTo>
                    <a:pt x="647" y="888"/>
                  </a:lnTo>
                  <a:lnTo>
                    <a:pt x="647" y="885"/>
                  </a:lnTo>
                  <a:lnTo>
                    <a:pt x="646" y="883"/>
                  </a:lnTo>
                  <a:lnTo>
                    <a:pt x="645" y="879"/>
                  </a:lnTo>
                  <a:lnTo>
                    <a:pt x="643" y="877"/>
                  </a:lnTo>
                  <a:lnTo>
                    <a:pt x="467" y="701"/>
                  </a:lnTo>
                  <a:lnTo>
                    <a:pt x="467" y="602"/>
                  </a:lnTo>
                  <a:lnTo>
                    <a:pt x="888" y="602"/>
                  </a:lnTo>
                  <a:lnTo>
                    <a:pt x="892" y="602"/>
                  </a:lnTo>
                  <a:lnTo>
                    <a:pt x="894" y="601"/>
                  </a:lnTo>
                  <a:lnTo>
                    <a:pt x="897" y="599"/>
                  </a:lnTo>
                  <a:lnTo>
                    <a:pt x="899" y="597"/>
                  </a:lnTo>
                  <a:lnTo>
                    <a:pt x="900" y="595"/>
                  </a:lnTo>
                  <a:lnTo>
                    <a:pt x="902" y="593"/>
                  </a:lnTo>
                  <a:lnTo>
                    <a:pt x="902" y="590"/>
                  </a:lnTo>
                  <a:lnTo>
                    <a:pt x="903" y="587"/>
                  </a:lnTo>
                  <a:lnTo>
                    <a:pt x="903" y="15"/>
                  </a:lnTo>
                  <a:lnTo>
                    <a:pt x="902" y="12"/>
                  </a:lnTo>
                  <a:lnTo>
                    <a:pt x="902" y="8"/>
                  </a:lnTo>
                  <a:lnTo>
                    <a:pt x="900" y="6"/>
                  </a:lnTo>
                  <a:lnTo>
                    <a:pt x="899" y="4"/>
                  </a:lnTo>
                  <a:lnTo>
                    <a:pt x="897" y="2"/>
                  </a:lnTo>
                  <a:lnTo>
                    <a:pt x="894" y="1"/>
                  </a:lnTo>
                  <a:lnTo>
                    <a:pt x="892" y="0"/>
                  </a:lnTo>
                  <a:lnTo>
                    <a:pt x="88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40" name="Freeform 566"/>
            <p:cNvSpPr>
              <a:spLocks/>
            </p:cNvSpPr>
            <p:nvPr/>
          </p:nvSpPr>
          <p:spPr bwMode="auto">
            <a:xfrm>
              <a:off x="2054225" y="4843463"/>
              <a:ext cx="200025" cy="73025"/>
            </a:xfrm>
            <a:custGeom>
              <a:avLst/>
              <a:gdLst>
                <a:gd name="T0" fmla="*/ 151 w 632"/>
                <a:gd name="T1" fmla="*/ 151 h 226"/>
                <a:gd name="T2" fmla="*/ 157 w 632"/>
                <a:gd name="T3" fmla="*/ 149 h 226"/>
                <a:gd name="T4" fmla="*/ 161 w 632"/>
                <a:gd name="T5" fmla="*/ 146 h 226"/>
                <a:gd name="T6" fmla="*/ 288 w 632"/>
                <a:gd name="T7" fmla="*/ 217 h 226"/>
                <a:gd name="T8" fmla="*/ 292 w 632"/>
                <a:gd name="T9" fmla="*/ 223 h 226"/>
                <a:gd name="T10" fmla="*/ 299 w 632"/>
                <a:gd name="T11" fmla="*/ 226 h 226"/>
                <a:gd name="T12" fmla="*/ 302 w 632"/>
                <a:gd name="T13" fmla="*/ 226 h 226"/>
                <a:gd name="T14" fmla="*/ 307 w 632"/>
                <a:gd name="T15" fmla="*/ 225 h 226"/>
                <a:gd name="T16" fmla="*/ 313 w 632"/>
                <a:gd name="T17" fmla="*/ 222 h 226"/>
                <a:gd name="T18" fmla="*/ 471 w 632"/>
                <a:gd name="T19" fmla="*/ 191 h 226"/>
                <a:gd name="T20" fmla="*/ 477 w 632"/>
                <a:gd name="T21" fmla="*/ 195 h 226"/>
                <a:gd name="T22" fmla="*/ 483 w 632"/>
                <a:gd name="T23" fmla="*/ 196 h 226"/>
                <a:gd name="T24" fmla="*/ 488 w 632"/>
                <a:gd name="T25" fmla="*/ 194 h 226"/>
                <a:gd name="T26" fmla="*/ 494 w 632"/>
                <a:gd name="T27" fmla="*/ 191 h 226"/>
                <a:gd name="T28" fmla="*/ 631 w 632"/>
                <a:gd name="T29" fmla="*/ 23 h 226"/>
                <a:gd name="T30" fmla="*/ 632 w 632"/>
                <a:gd name="T31" fmla="*/ 16 h 226"/>
                <a:gd name="T32" fmla="*/ 632 w 632"/>
                <a:gd name="T33" fmla="*/ 11 h 226"/>
                <a:gd name="T34" fmla="*/ 629 w 632"/>
                <a:gd name="T35" fmla="*/ 5 h 226"/>
                <a:gd name="T36" fmla="*/ 625 w 632"/>
                <a:gd name="T37" fmla="*/ 2 h 226"/>
                <a:gd name="T38" fmla="*/ 619 w 632"/>
                <a:gd name="T39" fmla="*/ 0 h 226"/>
                <a:gd name="T40" fmla="*/ 613 w 632"/>
                <a:gd name="T41" fmla="*/ 1 h 226"/>
                <a:gd name="T42" fmla="*/ 607 w 632"/>
                <a:gd name="T43" fmla="*/ 3 h 226"/>
                <a:gd name="T44" fmla="*/ 481 w 632"/>
                <a:gd name="T45" fmla="*/ 159 h 226"/>
                <a:gd name="T46" fmla="*/ 415 w 632"/>
                <a:gd name="T47" fmla="*/ 93 h 226"/>
                <a:gd name="T48" fmla="*/ 409 w 632"/>
                <a:gd name="T49" fmla="*/ 91 h 226"/>
                <a:gd name="T50" fmla="*/ 404 w 632"/>
                <a:gd name="T51" fmla="*/ 91 h 226"/>
                <a:gd name="T52" fmla="*/ 398 w 632"/>
                <a:gd name="T53" fmla="*/ 93 h 226"/>
                <a:gd name="T54" fmla="*/ 307 w 632"/>
                <a:gd name="T55" fmla="*/ 185 h 226"/>
                <a:gd name="T56" fmla="*/ 247 w 632"/>
                <a:gd name="T57" fmla="*/ 39 h 226"/>
                <a:gd name="T58" fmla="*/ 242 w 632"/>
                <a:gd name="T59" fmla="*/ 34 h 226"/>
                <a:gd name="T60" fmla="*/ 234 w 632"/>
                <a:gd name="T61" fmla="*/ 33 h 226"/>
                <a:gd name="T62" fmla="*/ 227 w 632"/>
                <a:gd name="T63" fmla="*/ 35 h 226"/>
                <a:gd name="T64" fmla="*/ 144 w 632"/>
                <a:gd name="T65" fmla="*/ 121 h 226"/>
                <a:gd name="T66" fmla="*/ 12 w 632"/>
                <a:gd name="T67" fmla="*/ 121 h 226"/>
                <a:gd name="T68" fmla="*/ 7 w 632"/>
                <a:gd name="T69" fmla="*/ 123 h 226"/>
                <a:gd name="T70" fmla="*/ 3 w 632"/>
                <a:gd name="T71" fmla="*/ 128 h 226"/>
                <a:gd name="T72" fmla="*/ 0 w 632"/>
                <a:gd name="T73" fmla="*/ 133 h 226"/>
                <a:gd name="T74" fmla="*/ 0 w 632"/>
                <a:gd name="T75" fmla="*/ 138 h 226"/>
                <a:gd name="T76" fmla="*/ 3 w 632"/>
                <a:gd name="T77" fmla="*/ 144 h 226"/>
                <a:gd name="T78" fmla="*/ 7 w 632"/>
                <a:gd name="T79" fmla="*/ 148 h 226"/>
                <a:gd name="T80" fmla="*/ 12 w 632"/>
                <a:gd name="T81" fmla="*/ 150 h 226"/>
                <a:gd name="T82" fmla="*/ 15 w 632"/>
                <a:gd name="T83" fmla="*/ 151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632" h="226">
                  <a:moveTo>
                    <a:pt x="15" y="151"/>
                  </a:moveTo>
                  <a:lnTo>
                    <a:pt x="151" y="151"/>
                  </a:lnTo>
                  <a:lnTo>
                    <a:pt x="154" y="150"/>
                  </a:lnTo>
                  <a:lnTo>
                    <a:pt x="157" y="149"/>
                  </a:lnTo>
                  <a:lnTo>
                    <a:pt x="159" y="148"/>
                  </a:lnTo>
                  <a:lnTo>
                    <a:pt x="161" y="146"/>
                  </a:lnTo>
                  <a:lnTo>
                    <a:pt x="230" y="75"/>
                  </a:lnTo>
                  <a:lnTo>
                    <a:pt x="288" y="217"/>
                  </a:lnTo>
                  <a:lnTo>
                    <a:pt x="289" y="220"/>
                  </a:lnTo>
                  <a:lnTo>
                    <a:pt x="292" y="223"/>
                  </a:lnTo>
                  <a:lnTo>
                    <a:pt x="294" y="224"/>
                  </a:lnTo>
                  <a:lnTo>
                    <a:pt x="299" y="226"/>
                  </a:lnTo>
                  <a:lnTo>
                    <a:pt x="300" y="226"/>
                  </a:lnTo>
                  <a:lnTo>
                    <a:pt x="302" y="226"/>
                  </a:lnTo>
                  <a:lnTo>
                    <a:pt x="304" y="226"/>
                  </a:lnTo>
                  <a:lnTo>
                    <a:pt x="307" y="225"/>
                  </a:lnTo>
                  <a:lnTo>
                    <a:pt x="309" y="223"/>
                  </a:lnTo>
                  <a:lnTo>
                    <a:pt x="313" y="222"/>
                  </a:lnTo>
                  <a:lnTo>
                    <a:pt x="407" y="127"/>
                  </a:lnTo>
                  <a:lnTo>
                    <a:pt x="471" y="191"/>
                  </a:lnTo>
                  <a:lnTo>
                    <a:pt x="473" y="193"/>
                  </a:lnTo>
                  <a:lnTo>
                    <a:pt x="477" y="195"/>
                  </a:lnTo>
                  <a:lnTo>
                    <a:pt x="480" y="196"/>
                  </a:lnTo>
                  <a:lnTo>
                    <a:pt x="483" y="196"/>
                  </a:lnTo>
                  <a:lnTo>
                    <a:pt x="486" y="195"/>
                  </a:lnTo>
                  <a:lnTo>
                    <a:pt x="488" y="194"/>
                  </a:lnTo>
                  <a:lnTo>
                    <a:pt x="492" y="193"/>
                  </a:lnTo>
                  <a:lnTo>
                    <a:pt x="494" y="191"/>
                  </a:lnTo>
                  <a:lnTo>
                    <a:pt x="629" y="25"/>
                  </a:lnTo>
                  <a:lnTo>
                    <a:pt x="631" y="23"/>
                  </a:lnTo>
                  <a:lnTo>
                    <a:pt x="632" y="19"/>
                  </a:lnTo>
                  <a:lnTo>
                    <a:pt x="632" y="16"/>
                  </a:lnTo>
                  <a:lnTo>
                    <a:pt x="632" y="14"/>
                  </a:lnTo>
                  <a:lnTo>
                    <a:pt x="632" y="11"/>
                  </a:lnTo>
                  <a:lnTo>
                    <a:pt x="631" y="9"/>
                  </a:lnTo>
                  <a:lnTo>
                    <a:pt x="629" y="5"/>
                  </a:lnTo>
                  <a:lnTo>
                    <a:pt x="627" y="3"/>
                  </a:lnTo>
                  <a:lnTo>
                    <a:pt x="625" y="2"/>
                  </a:lnTo>
                  <a:lnTo>
                    <a:pt x="621" y="1"/>
                  </a:lnTo>
                  <a:lnTo>
                    <a:pt x="619" y="0"/>
                  </a:lnTo>
                  <a:lnTo>
                    <a:pt x="616" y="0"/>
                  </a:lnTo>
                  <a:lnTo>
                    <a:pt x="613" y="1"/>
                  </a:lnTo>
                  <a:lnTo>
                    <a:pt x="611" y="2"/>
                  </a:lnTo>
                  <a:lnTo>
                    <a:pt x="607" y="3"/>
                  </a:lnTo>
                  <a:lnTo>
                    <a:pt x="605" y="5"/>
                  </a:lnTo>
                  <a:lnTo>
                    <a:pt x="481" y="159"/>
                  </a:lnTo>
                  <a:lnTo>
                    <a:pt x="418" y="95"/>
                  </a:lnTo>
                  <a:lnTo>
                    <a:pt x="415" y="93"/>
                  </a:lnTo>
                  <a:lnTo>
                    <a:pt x="412" y="91"/>
                  </a:lnTo>
                  <a:lnTo>
                    <a:pt x="409" y="91"/>
                  </a:lnTo>
                  <a:lnTo>
                    <a:pt x="407" y="90"/>
                  </a:lnTo>
                  <a:lnTo>
                    <a:pt x="404" y="91"/>
                  </a:lnTo>
                  <a:lnTo>
                    <a:pt x="400" y="91"/>
                  </a:lnTo>
                  <a:lnTo>
                    <a:pt x="398" y="93"/>
                  </a:lnTo>
                  <a:lnTo>
                    <a:pt x="396" y="95"/>
                  </a:lnTo>
                  <a:lnTo>
                    <a:pt x="307" y="185"/>
                  </a:lnTo>
                  <a:lnTo>
                    <a:pt x="249" y="42"/>
                  </a:lnTo>
                  <a:lnTo>
                    <a:pt x="247" y="39"/>
                  </a:lnTo>
                  <a:lnTo>
                    <a:pt x="244" y="36"/>
                  </a:lnTo>
                  <a:lnTo>
                    <a:pt x="242" y="34"/>
                  </a:lnTo>
                  <a:lnTo>
                    <a:pt x="237" y="33"/>
                  </a:lnTo>
                  <a:lnTo>
                    <a:pt x="234" y="33"/>
                  </a:lnTo>
                  <a:lnTo>
                    <a:pt x="230" y="33"/>
                  </a:lnTo>
                  <a:lnTo>
                    <a:pt x="227" y="35"/>
                  </a:lnTo>
                  <a:lnTo>
                    <a:pt x="224" y="38"/>
                  </a:lnTo>
                  <a:lnTo>
                    <a:pt x="144" y="121"/>
                  </a:lnTo>
                  <a:lnTo>
                    <a:pt x="15" y="121"/>
                  </a:lnTo>
                  <a:lnTo>
                    <a:pt x="12" y="121"/>
                  </a:lnTo>
                  <a:lnTo>
                    <a:pt x="9" y="122"/>
                  </a:lnTo>
                  <a:lnTo>
                    <a:pt x="7" y="123"/>
                  </a:lnTo>
                  <a:lnTo>
                    <a:pt x="5" y="126"/>
                  </a:lnTo>
                  <a:lnTo>
                    <a:pt x="3" y="128"/>
                  </a:lnTo>
                  <a:lnTo>
                    <a:pt x="2" y="130"/>
                  </a:lnTo>
                  <a:lnTo>
                    <a:pt x="0" y="133"/>
                  </a:lnTo>
                  <a:lnTo>
                    <a:pt x="0" y="136"/>
                  </a:lnTo>
                  <a:lnTo>
                    <a:pt x="0" y="138"/>
                  </a:lnTo>
                  <a:lnTo>
                    <a:pt x="2" y="142"/>
                  </a:lnTo>
                  <a:lnTo>
                    <a:pt x="3" y="144"/>
                  </a:lnTo>
                  <a:lnTo>
                    <a:pt x="5" y="146"/>
                  </a:lnTo>
                  <a:lnTo>
                    <a:pt x="7" y="148"/>
                  </a:lnTo>
                  <a:lnTo>
                    <a:pt x="9" y="150"/>
                  </a:lnTo>
                  <a:lnTo>
                    <a:pt x="12" y="150"/>
                  </a:lnTo>
                  <a:lnTo>
                    <a:pt x="15" y="151"/>
                  </a:lnTo>
                  <a:lnTo>
                    <a:pt x="15" y="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1395943" y="4318293"/>
            <a:ext cx="66675" cy="66675"/>
            <a:chOff x="10569575" y="1036638"/>
            <a:chExt cx="66675" cy="66675"/>
          </a:xfrm>
          <a:solidFill>
            <a:schemeClr val="bg1"/>
          </a:solidFill>
          <a:effectLst>
            <a:outerShdw blurRad="38100" dist="25400" dir="5400000" algn="ctr" rotWithShape="0">
              <a:srgbClr val="000000">
                <a:alpha val="20000"/>
              </a:srgbClr>
            </a:outerShdw>
          </a:effectLst>
        </p:grpSpPr>
        <p:sp>
          <p:nvSpPr>
            <p:cNvPr id="50" name="Freeform 2128"/>
            <p:cNvSpPr>
              <a:spLocks/>
            </p:cNvSpPr>
            <p:nvPr/>
          </p:nvSpPr>
          <p:spPr bwMode="auto">
            <a:xfrm>
              <a:off x="10569575" y="1036638"/>
              <a:ext cx="66675" cy="9525"/>
            </a:xfrm>
            <a:custGeom>
              <a:avLst/>
              <a:gdLst>
                <a:gd name="T0" fmla="*/ 196 w 210"/>
                <a:gd name="T1" fmla="*/ 0 h 29"/>
                <a:gd name="T2" fmla="*/ 15 w 210"/>
                <a:gd name="T3" fmla="*/ 0 h 29"/>
                <a:gd name="T4" fmla="*/ 9 w 210"/>
                <a:gd name="T5" fmla="*/ 1 h 29"/>
                <a:gd name="T6" fmla="*/ 5 w 210"/>
                <a:gd name="T7" fmla="*/ 3 h 29"/>
                <a:gd name="T8" fmla="*/ 2 w 210"/>
                <a:gd name="T9" fmla="*/ 8 h 29"/>
                <a:gd name="T10" fmla="*/ 0 w 210"/>
                <a:gd name="T11" fmla="*/ 14 h 29"/>
                <a:gd name="T12" fmla="*/ 2 w 210"/>
                <a:gd name="T13" fmla="*/ 20 h 29"/>
                <a:gd name="T14" fmla="*/ 5 w 210"/>
                <a:gd name="T15" fmla="*/ 25 h 29"/>
                <a:gd name="T16" fmla="*/ 9 w 210"/>
                <a:gd name="T17" fmla="*/ 28 h 29"/>
                <a:gd name="T18" fmla="*/ 15 w 210"/>
                <a:gd name="T19" fmla="*/ 29 h 29"/>
                <a:gd name="T20" fmla="*/ 196 w 210"/>
                <a:gd name="T21" fmla="*/ 29 h 29"/>
                <a:gd name="T22" fmla="*/ 202 w 210"/>
                <a:gd name="T23" fmla="*/ 28 h 29"/>
                <a:gd name="T24" fmla="*/ 207 w 210"/>
                <a:gd name="T25" fmla="*/ 25 h 29"/>
                <a:gd name="T26" fmla="*/ 209 w 210"/>
                <a:gd name="T27" fmla="*/ 20 h 29"/>
                <a:gd name="T28" fmla="*/ 210 w 210"/>
                <a:gd name="T29" fmla="*/ 14 h 29"/>
                <a:gd name="T30" fmla="*/ 209 w 210"/>
                <a:gd name="T31" fmla="*/ 8 h 29"/>
                <a:gd name="T32" fmla="*/ 207 w 210"/>
                <a:gd name="T33" fmla="*/ 3 h 29"/>
                <a:gd name="T34" fmla="*/ 202 w 210"/>
                <a:gd name="T35" fmla="*/ 1 h 29"/>
                <a:gd name="T36" fmla="*/ 196 w 210"/>
                <a:gd name="T3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10" h="29">
                  <a:moveTo>
                    <a:pt x="196" y="0"/>
                  </a:moveTo>
                  <a:lnTo>
                    <a:pt x="15" y="0"/>
                  </a:lnTo>
                  <a:lnTo>
                    <a:pt x="9" y="1"/>
                  </a:lnTo>
                  <a:lnTo>
                    <a:pt x="5" y="3"/>
                  </a:lnTo>
                  <a:lnTo>
                    <a:pt x="2" y="8"/>
                  </a:lnTo>
                  <a:lnTo>
                    <a:pt x="0" y="14"/>
                  </a:lnTo>
                  <a:lnTo>
                    <a:pt x="2" y="20"/>
                  </a:lnTo>
                  <a:lnTo>
                    <a:pt x="5" y="25"/>
                  </a:lnTo>
                  <a:lnTo>
                    <a:pt x="9" y="28"/>
                  </a:lnTo>
                  <a:lnTo>
                    <a:pt x="15" y="29"/>
                  </a:lnTo>
                  <a:lnTo>
                    <a:pt x="196" y="29"/>
                  </a:lnTo>
                  <a:lnTo>
                    <a:pt x="202" y="28"/>
                  </a:lnTo>
                  <a:lnTo>
                    <a:pt x="207" y="25"/>
                  </a:lnTo>
                  <a:lnTo>
                    <a:pt x="209" y="20"/>
                  </a:lnTo>
                  <a:lnTo>
                    <a:pt x="210" y="14"/>
                  </a:lnTo>
                  <a:lnTo>
                    <a:pt x="209" y="8"/>
                  </a:lnTo>
                  <a:lnTo>
                    <a:pt x="207" y="3"/>
                  </a:lnTo>
                  <a:lnTo>
                    <a:pt x="202" y="1"/>
                  </a:lnTo>
                  <a:lnTo>
                    <a:pt x="19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51" name="Freeform 2129"/>
            <p:cNvSpPr>
              <a:spLocks/>
            </p:cNvSpPr>
            <p:nvPr/>
          </p:nvSpPr>
          <p:spPr bwMode="auto">
            <a:xfrm>
              <a:off x="10569575" y="1055688"/>
              <a:ext cx="66675" cy="9525"/>
            </a:xfrm>
            <a:custGeom>
              <a:avLst/>
              <a:gdLst>
                <a:gd name="T0" fmla="*/ 196 w 210"/>
                <a:gd name="T1" fmla="*/ 0 h 31"/>
                <a:gd name="T2" fmla="*/ 15 w 210"/>
                <a:gd name="T3" fmla="*/ 0 h 31"/>
                <a:gd name="T4" fmla="*/ 9 w 210"/>
                <a:gd name="T5" fmla="*/ 2 h 31"/>
                <a:gd name="T6" fmla="*/ 5 w 210"/>
                <a:gd name="T7" fmla="*/ 5 h 31"/>
                <a:gd name="T8" fmla="*/ 2 w 210"/>
                <a:gd name="T9" fmla="*/ 10 h 31"/>
                <a:gd name="T10" fmla="*/ 0 w 210"/>
                <a:gd name="T11" fmla="*/ 15 h 31"/>
                <a:gd name="T12" fmla="*/ 2 w 210"/>
                <a:gd name="T13" fmla="*/ 21 h 31"/>
                <a:gd name="T14" fmla="*/ 5 w 210"/>
                <a:gd name="T15" fmla="*/ 26 h 31"/>
                <a:gd name="T16" fmla="*/ 9 w 210"/>
                <a:gd name="T17" fmla="*/ 30 h 31"/>
                <a:gd name="T18" fmla="*/ 15 w 210"/>
                <a:gd name="T19" fmla="*/ 31 h 31"/>
                <a:gd name="T20" fmla="*/ 196 w 210"/>
                <a:gd name="T21" fmla="*/ 31 h 31"/>
                <a:gd name="T22" fmla="*/ 202 w 210"/>
                <a:gd name="T23" fmla="*/ 30 h 31"/>
                <a:gd name="T24" fmla="*/ 207 w 210"/>
                <a:gd name="T25" fmla="*/ 26 h 31"/>
                <a:gd name="T26" fmla="*/ 209 w 210"/>
                <a:gd name="T27" fmla="*/ 21 h 31"/>
                <a:gd name="T28" fmla="*/ 210 w 210"/>
                <a:gd name="T29" fmla="*/ 15 h 31"/>
                <a:gd name="T30" fmla="*/ 209 w 210"/>
                <a:gd name="T31" fmla="*/ 10 h 31"/>
                <a:gd name="T32" fmla="*/ 207 w 210"/>
                <a:gd name="T33" fmla="*/ 5 h 31"/>
                <a:gd name="T34" fmla="*/ 202 w 210"/>
                <a:gd name="T35" fmla="*/ 2 h 31"/>
                <a:gd name="T36" fmla="*/ 196 w 210"/>
                <a:gd name="T37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10" h="31">
                  <a:moveTo>
                    <a:pt x="196" y="0"/>
                  </a:moveTo>
                  <a:lnTo>
                    <a:pt x="15" y="0"/>
                  </a:lnTo>
                  <a:lnTo>
                    <a:pt x="9" y="2"/>
                  </a:lnTo>
                  <a:lnTo>
                    <a:pt x="5" y="5"/>
                  </a:lnTo>
                  <a:lnTo>
                    <a:pt x="2" y="10"/>
                  </a:lnTo>
                  <a:lnTo>
                    <a:pt x="0" y="15"/>
                  </a:lnTo>
                  <a:lnTo>
                    <a:pt x="2" y="21"/>
                  </a:lnTo>
                  <a:lnTo>
                    <a:pt x="5" y="26"/>
                  </a:lnTo>
                  <a:lnTo>
                    <a:pt x="9" y="30"/>
                  </a:lnTo>
                  <a:lnTo>
                    <a:pt x="15" y="31"/>
                  </a:lnTo>
                  <a:lnTo>
                    <a:pt x="196" y="31"/>
                  </a:lnTo>
                  <a:lnTo>
                    <a:pt x="202" y="30"/>
                  </a:lnTo>
                  <a:lnTo>
                    <a:pt x="207" y="26"/>
                  </a:lnTo>
                  <a:lnTo>
                    <a:pt x="209" y="21"/>
                  </a:lnTo>
                  <a:lnTo>
                    <a:pt x="210" y="15"/>
                  </a:lnTo>
                  <a:lnTo>
                    <a:pt x="209" y="10"/>
                  </a:lnTo>
                  <a:lnTo>
                    <a:pt x="207" y="5"/>
                  </a:lnTo>
                  <a:lnTo>
                    <a:pt x="202" y="2"/>
                  </a:lnTo>
                  <a:lnTo>
                    <a:pt x="19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52" name="Freeform 2130"/>
            <p:cNvSpPr>
              <a:spLocks/>
            </p:cNvSpPr>
            <p:nvPr/>
          </p:nvSpPr>
          <p:spPr bwMode="auto">
            <a:xfrm>
              <a:off x="10569575" y="1074738"/>
              <a:ext cx="66675" cy="28575"/>
            </a:xfrm>
            <a:custGeom>
              <a:avLst/>
              <a:gdLst>
                <a:gd name="T0" fmla="*/ 196 w 210"/>
                <a:gd name="T1" fmla="*/ 0 h 91"/>
                <a:gd name="T2" fmla="*/ 15 w 210"/>
                <a:gd name="T3" fmla="*/ 0 h 91"/>
                <a:gd name="T4" fmla="*/ 9 w 210"/>
                <a:gd name="T5" fmla="*/ 1 h 91"/>
                <a:gd name="T6" fmla="*/ 5 w 210"/>
                <a:gd name="T7" fmla="*/ 5 h 91"/>
                <a:gd name="T8" fmla="*/ 2 w 210"/>
                <a:gd name="T9" fmla="*/ 10 h 91"/>
                <a:gd name="T10" fmla="*/ 0 w 210"/>
                <a:gd name="T11" fmla="*/ 16 h 91"/>
                <a:gd name="T12" fmla="*/ 2 w 210"/>
                <a:gd name="T13" fmla="*/ 21 h 91"/>
                <a:gd name="T14" fmla="*/ 5 w 210"/>
                <a:gd name="T15" fmla="*/ 26 h 91"/>
                <a:gd name="T16" fmla="*/ 9 w 210"/>
                <a:gd name="T17" fmla="*/ 30 h 91"/>
                <a:gd name="T18" fmla="*/ 15 w 210"/>
                <a:gd name="T19" fmla="*/ 31 h 91"/>
                <a:gd name="T20" fmla="*/ 91 w 210"/>
                <a:gd name="T21" fmla="*/ 31 h 91"/>
                <a:gd name="T22" fmla="*/ 91 w 210"/>
                <a:gd name="T23" fmla="*/ 76 h 91"/>
                <a:gd name="T24" fmla="*/ 92 w 210"/>
                <a:gd name="T25" fmla="*/ 82 h 91"/>
                <a:gd name="T26" fmla="*/ 94 w 210"/>
                <a:gd name="T27" fmla="*/ 87 h 91"/>
                <a:gd name="T28" fmla="*/ 99 w 210"/>
                <a:gd name="T29" fmla="*/ 89 h 91"/>
                <a:gd name="T30" fmla="*/ 105 w 210"/>
                <a:gd name="T31" fmla="*/ 91 h 91"/>
                <a:gd name="T32" fmla="*/ 111 w 210"/>
                <a:gd name="T33" fmla="*/ 89 h 91"/>
                <a:gd name="T34" fmla="*/ 116 w 210"/>
                <a:gd name="T35" fmla="*/ 87 h 91"/>
                <a:gd name="T36" fmla="*/ 120 w 210"/>
                <a:gd name="T37" fmla="*/ 82 h 91"/>
                <a:gd name="T38" fmla="*/ 120 w 210"/>
                <a:gd name="T39" fmla="*/ 76 h 91"/>
                <a:gd name="T40" fmla="*/ 120 w 210"/>
                <a:gd name="T41" fmla="*/ 31 h 91"/>
                <a:gd name="T42" fmla="*/ 196 w 210"/>
                <a:gd name="T43" fmla="*/ 31 h 91"/>
                <a:gd name="T44" fmla="*/ 202 w 210"/>
                <a:gd name="T45" fmla="*/ 30 h 91"/>
                <a:gd name="T46" fmla="*/ 207 w 210"/>
                <a:gd name="T47" fmla="*/ 26 h 91"/>
                <a:gd name="T48" fmla="*/ 209 w 210"/>
                <a:gd name="T49" fmla="*/ 21 h 91"/>
                <a:gd name="T50" fmla="*/ 210 w 210"/>
                <a:gd name="T51" fmla="*/ 16 h 91"/>
                <a:gd name="T52" fmla="*/ 209 w 210"/>
                <a:gd name="T53" fmla="*/ 10 h 91"/>
                <a:gd name="T54" fmla="*/ 207 w 210"/>
                <a:gd name="T55" fmla="*/ 5 h 91"/>
                <a:gd name="T56" fmla="*/ 202 w 210"/>
                <a:gd name="T57" fmla="*/ 1 h 91"/>
                <a:gd name="T58" fmla="*/ 196 w 210"/>
                <a:gd name="T59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10" h="91">
                  <a:moveTo>
                    <a:pt x="196" y="0"/>
                  </a:moveTo>
                  <a:lnTo>
                    <a:pt x="15" y="0"/>
                  </a:lnTo>
                  <a:lnTo>
                    <a:pt x="9" y="1"/>
                  </a:lnTo>
                  <a:lnTo>
                    <a:pt x="5" y="5"/>
                  </a:lnTo>
                  <a:lnTo>
                    <a:pt x="2" y="10"/>
                  </a:lnTo>
                  <a:lnTo>
                    <a:pt x="0" y="16"/>
                  </a:lnTo>
                  <a:lnTo>
                    <a:pt x="2" y="21"/>
                  </a:lnTo>
                  <a:lnTo>
                    <a:pt x="5" y="26"/>
                  </a:lnTo>
                  <a:lnTo>
                    <a:pt x="9" y="30"/>
                  </a:lnTo>
                  <a:lnTo>
                    <a:pt x="15" y="31"/>
                  </a:lnTo>
                  <a:lnTo>
                    <a:pt x="91" y="31"/>
                  </a:lnTo>
                  <a:lnTo>
                    <a:pt x="91" y="76"/>
                  </a:lnTo>
                  <a:lnTo>
                    <a:pt x="92" y="82"/>
                  </a:lnTo>
                  <a:lnTo>
                    <a:pt x="94" y="87"/>
                  </a:lnTo>
                  <a:lnTo>
                    <a:pt x="99" y="89"/>
                  </a:lnTo>
                  <a:lnTo>
                    <a:pt x="105" y="91"/>
                  </a:lnTo>
                  <a:lnTo>
                    <a:pt x="111" y="89"/>
                  </a:lnTo>
                  <a:lnTo>
                    <a:pt x="116" y="87"/>
                  </a:lnTo>
                  <a:lnTo>
                    <a:pt x="120" y="82"/>
                  </a:lnTo>
                  <a:lnTo>
                    <a:pt x="120" y="76"/>
                  </a:lnTo>
                  <a:lnTo>
                    <a:pt x="120" y="31"/>
                  </a:lnTo>
                  <a:lnTo>
                    <a:pt x="196" y="31"/>
                  </a:lnTo>
                  <a:lnTo>
                    <a:pt x="202" y="30"/>
                  </a:lnTo>
                  <a:lnTo>
                    <a:pt x="207" y="26"/>
                  </a:lnTo>
                  <a:lnTo>
                    <a:pt x="209" y="21"/>
                  </a:lnTo>
                  <a:lnTo>
                    <a:pt x="210" y="16"/>
                  </a:lnTo>
                  <a:lnTo>
                    <a:pt x="209" y="10"/>
                  </a:lnTo>
                  <a:lnTo>
                    <a:pt x="207" y="5"/>
                  </a:lnTo>
                  <a:lnTo>
                    <a:pt x="202" y="1"/>
                  </a:lnTo>
                  <a:lnTo>
                    <a:pt x="19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92" name="Group 91"/>
          <p:cNvGrpSpPr/>
          <p:nvPr/>
        </p:nvGrpSpPr>
        <p:grpSpPr>
          <a:xfrm>
            <a:off x="4412472" y="4945166"/>
            <a:ext cx="2836275" cy="825832"/>
            <a:chOff x="4412472" y="4945166"/>
            <a:chExt cx="2836275" cy="825832"/>
          </a:xfrm>
        </p:grpSpPr>
        <p:sp>
          <p:nvSpPr>
            <p:cNvPr id="66" name="TextBox 65"/>
            <p:cNvSpPr txBox="1"/>
            <p:nvPr/>
          </p:nvSpPr>
          <p:spPr>
            <a:xfrm>
              <a:off x="4418577" y="4945166"/>
              <a:ext cx="65" cy="5539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endParaRPr lang="en-US" sz="3600" b="1" dirty="0">
                <a:solidFill>
                  <a:srgbClr val="C00000"/>
                </a:solidFill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4412472" y="5463221"/>
              <a:ext cx="2836275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2000" dirty="0" smtClean="0">
                  <a:solidFill>
                    <a:schemeClr val="bg1"/>
                  </a:solidFill>
                  <a:latin typeface="Segoe UI" charset="0"/>
                  <a:ea typeface="Segoe UI" charset="0"/>
                  <a:cs typeface="Segoe UI" charset="0"/>
                </a:rPr>
                <a:t>Model Training</a:t>
              </a:r>
              <a:endParaRPr lang="en-US" sz="2000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93" name="Group 92"/>
          <p:cNvGrpSpPr/>
          <p:nvPr/>
        </p:nvGrpSpPr>
        <p:grpSpPr>
          <a:xfrm>
            <a:off x="7663915" y="2362774"/>
            <a:ext cx="2836275" cy="1158914"/>
            <a:chOff x="7884695" y="1722900"/>
            <a:chExt cx="2836275" cy="1158914"/>
          </a:xfrm>
        </p:grpSpPr>
        <p:sp>
          <p:nvSpPr>
            <p:cNvPr id="68" name="TextBox 67"/>
            <p:cNvSpPr txBox="1"/>
            <p:nvPr/>
          </p:nvSpPr>
          <p:spPr>
            <a:xfrm>
              <a:off x="7884695" y="2327816"/>
              <a:ext cx="65" cy="5539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endParaRPr lang="en-US" sz="3600" b="1" dirty="0">
                <a:solidFill>
                  <a:schemeClr val="accent4"/>
                </a:solidFill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7884695" y="1722900"/>
              <a:ext cx="2836275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2000" dirty="0" smtClean="0">
                  <a:solidFill>
                    <a:schemeClr val="bg1"/>
                  </a:solidFill>
                  <a:latin typeface="Segoe UI" charset="0"/>
                  <a:ea typeface="Segoe UI" charset="0"/>
                  <a:cs typeface="Segoe UI" charset="0"/>
                </a:rPr>
                <a:t>Model Evaluation</a:t>
              </a:r>
              <a:endParaRPr lang="en-US" sz="2000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85" name="Group 84"/>
          <p:cNvGrpSpPr/>
          <p:nvPr/>
        </p:nvGrpSpPr>
        <p:grpSpPr>
          <a:xfrm>
            <a:off x="1324543" y="4097630"/>
            <a:ext cx="200025" cy="287338"/>
            <a:chOff x="10502900" y="815975"/>
            <a:chExt cx="200025" cy="287338"/>
          </a:xfrm>
          <a:solidFill>
            <a:schemeClr val="bg1"/>
          </a:solidFill>
          <a:effectLst>
            <a:outerShdw blurRad="38100" dist="25400" dir="5400000" algn="ctr" rotWithShape="0">
              <a:srgbClr val="000000">
                <a:alpha val="20000"/>
              </a:srgbClr>
            </a:outerShdw>
          </a:effectLst>
        </p:grpSpPr>
        <p:sp>
          <p:nvSpPr>
            <p:cNvPr id="86" name="Freeform 2127"/>
            <p:cNvSpPr>
              <a:spLocks/>
            </p:cNvSpPr>
            <p:nvPr/>
          </p:nvSpPr>
          <p:spPr bwMode="auto">
            <a:xfrm>
              <a:off x="10502900" y="815975"/>
              <a:ext cx="200025" cy="201613"/>
            </a:xfrm>
            <a:custGeom>
              <a:avLst/>
              <a:gdLst>
                <a:gd name="T0" fmla="*/ 284 w 632"/>
                <a:gd name="T1" fmla="*/ 3 h 632"/>
                <a:gd name="T2" fmla="*/ 237 w 632"/>
                <a:gd name="T3" fmla="*/ 10 h 632"/>
                <a:gd name="T4" fmla="*/ 193 w 632"/>
                <a:gd name="T5" fmla="*/ 26 h 632"/>
                <a:gd name="T6" fmla="*/ 152 w 632"/>
                <a:gd name="T7" fmla="*/ 47 h 632"/>
                <a:gd name="T8" fmla="*/ 115 w 632"/>
                <a:gd name="T9" fmla="*/ 72 h 632"/>
                <a:gd name="T10" fmla="*/ 82 w 632"/>
                <a:gd name="T11" fmla="*/ 104 h 632"/>
                <a:gd name="T12" fmla="*/ 54 w 632"/>
                <a:gd name="T13" fmla="*/ 139 h 632"/>
                <a:gd name="T14" fmla="*/ 31 w 632"/>
                <a:gd name="T15" fmla="*/ 180 h 632"/>
                <a:gd name="T16" fmla="*/ 14 w 632"/>
                <a:gd name="T17" fmla="*/ 222 h 632"/>
                <a:gd name="T18" fmla="*/ 4 w 632"/>
                <a:gd name="T19" fmla="*/ 269 h 632"/>
                <a:gd name="T20" fmla="*/ 0 w 632"/>
                <a:gd name="T21" fmla="*/ 316 h 632"/>
                <a:gd name="T22" fmla="*/ 3 w 632"/>
                <a:gd name="T23" fmla="*/ 363 h 632"/>
                <a:gd name="T24" fmla="*/ 14 w 632"/>
                <a:gd name="T25" fmla="*/ 407 h 632"/>
                <a:gd name="T26" fmla="*/ 30 w 632"/>
                <a:gd name="T27" fmla="*/ 450 h 632"/>
                <a:gd name="T28" fmla="*/ 50 w 632"/>
                <a:gd name="T29" fmla="*/ 489 h 632"/>
                <a:gd name="T30" fmla="*/ 77 w 632"/>
                <a:gd name="T31" fmla="*/ 523 h 632"/>
                <a:gd name="T32" fmla="*/ 109 w 632"/>
                <a:gd name="T33" fmla="*/ 555 h 632"/>
                <a:gd name="T34" fmla="*/ 144 w 632"/>
                <a:gd name="T35" fmla="*/ 581 h 632"/>
                <a:gd name="T36" fmla="*/ 183 w 632"/>
                <a:gd name="T37" fmla="*/ 602 h 632"/>
                <a:gd name="T38" fmla="*/ 225 w 632"/>
                <a:gd name="T39" fmla="*/ 618 h 632"/>
                <a:gd name="T40" fmla="*/ 270 w 632"/>
                <a:gd name="T41" fmla="*/ 628 h 632"/>
                <a:gd name="T42" fmla="*/ 301 w 632"/>
                <a:gd name="T43" fmla="*/ 473 h 632"/>
                <a:gd name="T44" fmla="*/ 256 w 632"/>
                <a:gd name="T45" fmla="*/ 512 h 632"/>
                <a:gd name="T46" fmla="*/ 185 w 632"/>
                <a:gd name="T47" fmla="*/ 447 h 632"/>
                <a:gd name="T48" fmla="*/ 181 w 632"/>
                <a:gd name="T49" fmla="*/ 431 h 632"/>
                <a:gd name="T50" fmla="*/ 196 w 632"/>
                <a:gd name="T51" fmla="*/ 421 h 632"/>
                <a:gd name="T52" fmla="*/ 256 w 632"/>
                <a:gd name="T53" fmla="*/ 475 h 632"/>
                <a:gd name="T54" fmla="*/ 309 w 632"/>
                <a:gd name="T55" fmla="*/ 423 h 632"/>
                <a:gd name="T56" fmla="*/ 319 w 632"/>
                <a:gd name="T57" fmla="*/ 421 h 632"/>
                <a:gd name="T58" fmla="*/ 326 w 632"/>
                <a:gd name="T59" fmla="*/ 426 h 632"/>
                <a:gd name="T60" fmla="*/ 430 w 632"/>
                <a:gd name="T61" fmla="*/ 423 h 632"/>
                <a:gd name="T62" fmla="*/ 446 w 632"/>
                <a:gd name="T63" fmla="*/ 426 h 632"/>
                <a:gd name="T64" fmla="*/ 450 w 632"/>
                <a:gd name="T65" fmla="*/ 442 h 632"/>
                <a:gd name="T66" fmla="*/ 381 w 632"/>
                <a:gd name="T67" fmla="*/ 511 h 632"/>
                <a:gd name="T68" fmla="*/ 365 w 632"/>
                <a:gd name="T69" fmla="*/ 507 h 632"/>
                <a:gd name="T70" fmla="*/ 346 w 632"/>
                <a:gd name="T71" fmla="*/ 630 h 632"/>
                <a:gd name="T72" fmla="*/ 391 w 632"/>
                <a:gd name="T73" fmla="*/ 623 h 632"/>
                <a:gd name="T74" fmla="*/ 434 w 632"/>
                <a:gd name="T75" fmla="*/ 608 h 632"/>
                <a:gd name="T76" fmla="*/ 474 w 632"/>
                <a:gd name="T77" fmla="*/ 589 h 632"/>
                <a:gd name="T78" fmla="*/ 511 w 632"/>
                <a:gd name="T79" fmla="*/ 564 h 632"/>
                <a:gd name="T80" fmla="*/ 544 w 632"/>
                <a:gd name="T81" fmla="*/ 534 h 632"/>
                <a:gd name="T82" fmla="*/ 572 w 632"/>
                <a:gd name="T83" fmla="*/ 501 h 632"/>
                <a:gd name="T84" fmla="*/ 595 w 632"/>
                <a:gd name="T85" fmla="*/ 463 h 632"/>
                <a:gd name="T86" fmla="*/ 613 w 632"/>
                <a:gd name="T87" fmla="*/ 421 h 632"/>
                <a:gd name="T88" fmla="*/ 626 w 632"/>
                <a:gd name="T89" fmla="*/ 378 h 632"/>
                <a:gd name="T90" fmla="*/ 631 w 632"/>
                <a:gd name="T91" fmla="*/ 332 h 632"/>
                <a:gd name="T92" fmla="*/ 629 w 632"/>
                <a:gd name="T93" fmla="*/ 283 h 632"/>
                <a:gd name="T94" fmla="*/ 622 w 632"/>
                <a:gd name="T95" fmla="*/ 237 h 632"/>
                <a:gd name="T96" fmla="*/ 606 w 632"/>
                <a:gd name="T97" fmla="*/ 193 h 632"/>
                <a:gd name="T98" fmla="*/ 585 w 632"/>
                <a:gd name="T99" fmla="*/ 153 h 632"/>
                <a:gd name="T100" fmla="*/ 560 w 632"/>
                <a:gd name="T101" fmla="*/ 115 h 632"/>
                <a:gd name="T102" fmla="*/ 528 w 632"/>
                <a:gd name="T103" fmla="*/ 82 h 632"/>
                <a:gd name="T104" fmla="*/ 492 w 632"/>
                <a:gd name="T105" fmla="*/ 54 h 632"/>
                <a:gd name="T106" fmla="*/ 452 w 632"/>
                <a:gd name="T107" fmla="*/ 32 h 632"/>
                <a:gd name="T108" fmla="*/ 409 w 632"/>
                <a:gd name="T109" fmla="*/ 15 h 632"/>
                <a:gd name="T110" fmla="*/ 364 w 632"/>
                <a:gd name="T111" fmla="*/ 4 h 632"/>
                <a:gd name="T112" fmla="*/ 315 w 632"/>
                <a:gd name="T113" fmla="*/ 0 h 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632" h="632">
                  <a:moveTo>
                    <a:pt x="315" y="0"/>
                  </a:moveTo>
                  <a:lnTo>
                    <a:pt x="299" y="1"/>
                  </a:lnTo>
                  <a:lnTo>
                    <a:pt x="284" y="3"/>
                  </a:lnTo>
                  <a:lnTo>
                    <a:pt x="268" y="4"/>
                  </a:lnTo>
                  <a:lnTo>
                    <a:pt x="252" y="6"/>
                  </a:lnTo>
                  <a:lnTo>
                    <a:pt x="237" y="10"/>
                  </a:lnTo>
                  <a:lnTo>
                    <a:pt x="221" y="15"/>
                  </a:lnTo>
                  <a:lnTo>
                    <a:pt x="207" y="20"/>
                  </a:lnTo>
                  <a:lnTo>
                    <a:pt x="193" y="26"/>
                  </a:lnTo>
                  <a:lnTo>
                    <a:pt x="179" y="32"/>
                  </a:lnTo>
                  <a:lnTo>
                    <a:pt x="165" y="38"/>
                  </a:lnTo>
                  <a:lnTo>
                    <a:pt x="152" y="47"/>
                  </a:lnTo>
                  <a:lnTo>
                    <a:pt x="139" y="54"/>
                  </a:lnTo>
                  <a:lnTo>
                    <a:pt x="127" y="64"/>
                  </a:lnTo>
                  <a:lnTo>
                    <a:pt x="115" y="72"/>
                  </a:lnTo>
                  <a:lnTo>
                    <a:pt x="103" y="82"/>
                  </a:lnTo>
                  <a:lnTo>
                    <a:pt x="92" y="93"/>
                  </a:lnTo>
                  <a:lnTo>
                    <a:pt x="82" y="104"/>
                  </a:lnTo>
                  <a:lnTo>
                    <a:pt x="72" y="115"/>
                  </a:lnTo>
                  <a:lnTo>
                    <a:pt x="63" y="127"/>
                  </a:lnTo>
                  <a:lnTo>
                    <a:pt x="54" y="139"/>
                  </a:lnTo>
                  <a:lnTo>
                    <a:pt x="45" y="153"/>
                  </a:lnTo>
                  <a:lnTo>
                    <a:pt x="38" y="166"/>
                  </a:lnTo>
                  <a:lnTo>
                    <a:pt x="31" y="180"/>
                  </a:lnTo>
                  <a:lnTo>
                    <a:pt x="25" y="193"/>
                  </a:lnTo>
                  <a:lnTo>
                    <a:pt x="19" y="208"/>
                  </a:lnTo>
                  <a:lnTo>
                    <a:pt x="14" y="222"/>
                  </a:lnTo>
                  <a:lnTo>
                    <a:pt x="10" y="237"/>
                  </a:lnTo>
                  <a:lnTo>
                    <a:pt x="6" y="253"/>
                  </a:lnTo>
                  <a:lnTo>
                    <a:pt x="4" y="269"/>
                  </a:lnTo>
                  <a:lnTo>
                    <a:pt x="1" y="283"/>
                  </a:lnTo>
                  <a:lnTo>
                    <a:pt x="0" y="301"/>
                  </a:lnTo>
                  <a:lnTo>
                    <a:pt x="0" y="316"/>
                  </a:lnTo>
                  <a:lnTo>
                    <a:pt x="0" y="332"/>
                  </a:lnTo>
                  <a:lnTo>
                    <a:pt x="1" y="347"/>
                  </a:lnTo>
                  <a:lnTo>
                    <a:pt x="3" y="363"/>
                  </a:lnTo>
                  <a:lnTo>
                    <a:pt x="6" y="378"/>
                  </a:lnTo>
                  <a:lnTo>
                    <a:pt x="9" y="393"/>
                  </a:lnTo>
                  <a:lnTo>
                    <a:pt x="14" y="407"/>
                  </a:lnTo>
                  <a:lnTo>
                    <a:pt x="17" y="421"/>
                  </a:lnTo>
                  <a:lnTo>
                    <a:pt x="23" y="436"/>
                  </a:lnTo>
                  <a:lnTo>
                    <a:pt x="30" y="450"/>
                  </a:lnTo>
                  <a:lnTo>
                    <a:pt x="36" y="463"/>
                  </a:lnTo>
                  <a:lnTo>
                    <a:pt x="43" y="475"/>
                  </a:lnTo>
                  <a:lnTo>
                    <a:pt x="50" y="489"/>
                  </a:lnTo>
                  <a:lnTo>
                    <a:pt x="59" y="501"/>
                  </a:lnTo>
                  <a:lnTo>
                    <a:pt x="69" y="512"/>
                  </a:lnTo>
                  <a:lnTo>
                    <a:pt x="77" y="523"/>
                  </a:lnTo>
                  <a:lnTo>
                    <a:pt x="87" y="534"/>
                  </a:lnTo>
                  <a:lnTo>
                    <a:pt x="98" y="545"/>
                  </a:lnTo>
                  <a:lnTo>
                    <a:pt x="109" y="555"/>
                  </a:lnTo>
                  <a:lnTo>
                    <a:pt x="120" y="564"/>
                  </a:lnTo>
                  <a:lnTo>
                    <a:pt x="132" y="573"/>
                  </a:lnTo>
                  <a:lnTo>
                    <a:pt x="144" y="581"/>
                  </a:lnTo>
                  <a:lnTo>
                    <a:pt x="157" y="589"/>
                  </a:lnTo>
                  <a:lnTo>
                    <a:pt x="170" y="596"/>
                  </a:lnTo>
                  <a:lnTo>
                    <a:pt x="183" y="602"/>
                  </a:lnTo>
                  <a:lnTo>
                    <a:pt x="197" y="608"/>
                  </a:lnTo>
                  <a:lnTo>
                    <a:pt x="210" y="613"/>
                  </a:lnTo>
                  <a:lnTo>
                    <a:pt x="225" y="618"/>
                  </a:lnTo>
                  <a:lnTo>
                    <a:pt x="240" y="623"/>
                  </a:lnTo>
                  <a:lnTo>
                    <a:pt x="254" y="625"/>
                  </a:lnTo>
                  <a:lnTo>
                    <a:pt x="270" y="628"/>
                  </a:lnTo>
                  <a:lnTo>
                    <a:pt x="285" y="630"/>
                  </a:lnTo>
                  <a:lnTo>
                    <a:pt x="301" y="632"/>
                  </a:lnTo>
                  <a:lnTo>
                    <a:pt x="301" y="473"/>
                  </a:lnTo>
                  <a:lnTo>
                    <a:pt x="267" y="507"/>
                  </a:lnTo>
                  <a:lnTo>
                    <a:pt x="262" y="511"/>
                  </a:lnTo>
                  <a:lnTo>
                    <a:pt x="256" y="512"/>
                  </a:lnTo>
                  <a:lnTo>
                    <a:pt x="249" y="511"/>
                  </a:lnTo>
                  <a:lnTo>
                    <a:pt x="245" y="507"/>
                  </a:lnTo>
                  <a:lnTo>
                    <a:pt x="185" y="447"/>
                  </a:lnTo>
                  <a:lnTo>
                    <a:pt x="181" y="442"/>
                  </a:lnTo>
                  <a:lnTo>
                    <a:pt x="180" y="436"/>
                  </a:lnTo>
                  <a:lnTo>
                    <a:pt x="181" y="431"/>
                  </a:lnTo>
                  <a:lnTo>
                    <a:pt x="185" y="426"/>
                  </a:lnTo>
                  <a:lnTo>
                    <a:pt x="190" y="423"/>
                  </a:lnTo>
                  <a:lnTo>
                    <a:pt x="196" y="421"/>
                  </a:lnTo>
                  <a:lnTo>
                    <a:pt x="201" y="423"/>
                  </a:lnTo>
                  <a:lnTo>
                    <a:pt x="205" y="426"/>
                  </a:lnTo>
                  <a:lnTo>
                    <a:pt x="256" y="475"/>
                  </a:lnTo>
                  <a:lnTo>
                    <a:pt x="304" y="426"/>
                  </a:lnTo>
                  <a:lnTo>
                    <a:pt x="307" y="424"/>
                  </a:lnTo>
                  <a:lnTo>
                    <a:pt x="309" y="423"/>
                  </a:lnTo>
                  <a:lnTo>
                    <a:pt x="313" y="421"/>
                  </a:lnTo>
                  <a:lnTo>
                    <a:pt x="315" y="421"/>
                  </a:lnTo>
                  <a:lnTo>
                    <a:pt x="319" y="421"/>
                  </a:lnTo>
                  <a:lnTo>
                    <a:pt x="321" y="423"/>
                  </a:lnTo>
                  <a:lnTo>
                    <a:pt x="324" y="424"/>
                  </a:lnTo>
                  <a:lnTo>
                    <a:pt x="326" y="426"/>
                  </a:lnTo>
                  <a:lnTo>
                    <a:pt x="375" y="475"/>
                  </a:lnTo>
                  <a:lnTo>
                    <a:pt x="425" y="426"/>
                  </a:lnTo>
                  <a:lnTo>
                    <a:pt x="430" y="423"/>
                  </a:lnTo>
                  <a:lnTo>
                    <a:pt x="436" y="421"/>
                  </a:lnTo>
                  <a:lnTo>
                    <a:pt x="441" y="423"/>
                  </a:lnTo>
                  <a:lnTo>
                    <a:pt x="446" y="426"/>
                  </a:lnTo>
                  <a:lnTo>
                    <a:pt x="450" y="431"/>
                  </a:lnTo>
                  <a:lnTo>
                    <a:pt x="451" y="436"/>
                  </a:lnTo>
                  <a:lnTo>
                    <a:pt x="450" y="442"/>
                  </a:lnTo>
                  <a:lnTo>
                    <a:pt x="446" y="447"/>
                  </a:lnTo>
                  <a:lnTo>
                    <a:pt x="386" y="507"/>
                  </a:lnTo>
                  <a:lnTo>
                    <a:pt x="381" y="511"/>
                  </a:lnTo>
                  <a:lnTo>
                    <a:pt x="375" y="512"/>
                  </a:lnTo>
                  <a:lnTo>
                    <a:pt x="370" y="511"/>
                  </a:lnTo>
                  <a:lnTo>
                    <a:pt x="365" y="507"/>
                  </a:lnTo>
                  <a:lnTo>
                    <a:pt x="330" y="473"/>
                  </a:lnTo>
                  <a:lnTo>
                    <a:pt x="330" y="632"/>
                  </a:lnTo>
                  <a:lnTo>
                    <a:pt x="346" y="630"/>
                  </a:lnTo>
                  <a:lnTo>
                    <a:pt x="362" y="628"/>
                  </a:lnTo>
                  <a:lnTo>
                    <a:pt x="376" y="625"/>
                  </a:lnTo>
                  <a:lnTo>
                    <a:pt x="391" y="623"/>
                  </a:lnTo>
                  <a:lnTo>
                    <a:pt x="406" y="618"/>
                  </a:lnTo>
                  <a:lnTo>
                    <a:pt x="420" y="613"/>
                  </a:lnTo>
                  <a:lnTo>
                    <a:pt x="434" y="608"/>
                  </a:lnTo>
                  <a:lnTo>
                    <a:pt x="449" y="602"/>
                  </a:lnTo>
                  <a:lnTo>
                    <a:pt x="462" y="596"/>
                  </a:lnTo>
                  <a:lnTo>
                    <a:pt x="474" y="589"/>
                  </a:lnTo>
                  <a:lnTo>
                    <a:pt x="488" y="581"/>
                  </a:lnTo>
                  <a:lnTo>
                    <a:pt x="500" y="573"/>
                  </a:lnTo>
                  <a:lnTo>
                    <a:pt x="511" y="564"/>
                  </a:lnTo>
                  <a:lnTo>
                    <a:pt x="522" y="555"/>
                  </a:lnTo>
                  <a:lnTo>
                    <a:pt x="533" y="545"/>
                  </a:lnTo>
                  <a:lnTo>
                    <a:pt x="544" y="534"/>
                  </a:lnTo>
                  <a:lnTo>
                    <a:pt x="554" y="523"/>
                  </a:lnTo>
                  <a:lnTo>
                    <a:pt x="563" y="512"/>
                  </a:lnTo>
                  <a:lnTo>
                    <a:pt x="572" y="501"/>
                  </a:lnTo>
                  <a:lnTo>
                    <a:pt x="580" y="489"/>
                  </a:lnTo>
                  <a:lnTo>
                    <a:pt x="588" y="475"/>
                  </a:lnTo>
                  <a:lnTo>
                    <a:pt x="595" y="463"/>
                  </a:lnTo>
                  <a:lnTo>
                    <a:pt x="602" y="450"/>
                  </a:lnTo>
                  <a:lnTo>
                    <a:pt x="609" y="436"/>
                  </a:lnTo>
                  <a:lnTo>
                    <a:pt x="613" y="421"/>
                  </a:lnTo>
                  <a:lnTo>
                    <a:pt x="618" y="408"/>
                  </a:lnTo>
                  <a:lnTo>
                    <a:pt x="622" y="393"/>
                  </a:lnTo>
                  <a:lnTo>
                    <a:pt x="626" y="378"/>
                  </a:lnTo>
                  <a:lnTo>
                    <a:pt x="628" y="363"/>
                  </a:lnTo>
                  <a:lnTo>
                    <a:pt x="631" y="347"/>
                  </a:lnTo>
                  <a:lnTo>
                    <a:pt x="631" y="332"/>
                  </a:lnTo>
                  <a:lnTo>
                    <a:pt x="632" y="316"/>
                  </a:lnTo>
                  <a:lnTo>
                    <a:pt x="631" y="301"/>
                  </a:lnTo>
                  <a:lnTo>
                    <a:pt x="629" y="283"/>
                  </a:lnTo>
                  <a:lnTo>
                    <a:pt x="628" y="269"/>
                  </a:lnTo>
                  <a:lnTo>
                    <a:pt x="626" y="253"/>
                  </a:lnTo>
                  <a:lnTo>
                    <a:pt x="622" y="237"/>
                  </a:lnTo>
                  <a:lnTo>
                    <a:pt x="617" y="222"/>
                  </a:lnTo>
                  <a:lnTo>
                    <a:pt x="612" y="208"/>
                  </a:lnTo>
                  <a:lnTo>
                    <a:pt x="606" y="193"/>
                  </a:lnTo>
                  <a:lnTo>
                    <a:pt x="600" y="180"/>
                  </a:lnTo>
                  <a:lnTo>
                    <a:pt x="594" y="166"/>
                  </a:lnTo>
                  <a:lnTo>
                    <a:pt x="585" y="153"/>
                  </a:lnTo>
                  <a:lnTo>
                    <a:pt x="578" y="139"/>
                  </a:lnTo>
                  <a:lnTo>
                    <a:pt x="568" y="127"/>
                  </a:lnTo>
                  <a:lnTo>
                    <a:pt x="560" y="115"/>
                  </a:lnTo>
                  <a:lnTo>
                    <a:pt x="550" y="104"/>
                  </a:lnTo>
                  <a:lnTo>
                    <a:pt x="539" y="93"/>
                  </a:lnTo>
                  <a:lnTo>
                    <a:pt x="528" y="82"/>
                  </a:lnTo>
                  <a:lnTo>
                    <a:pt x="517" y="72"/>
                  </a:lnTo>
                  <a:lnTo>
                    <a:pt x="505" y="64"/>
                  </a:lnTo>
                  <a:lnTo>
                    <a:pt x="492" y="54"/>
                  </a:lnTo>
                  <a:lnTo>
                    <a:pt x="479" y="47"/>
                  </a:lnTo>
                  <a:lnTo>
                    <a:pt x="466" y="38"/>
                  </a:lnTo>
                  <a:lnTo>
                    <a:pt x="452" y="32"/>
                  </a:lnTo>
                  <a:lnTo>
                    <a:pt x="439" y="26"/>
                  </a:lnTo>
                  <a:lnTo>
                    <a:pt x="424" y="20"/>
                  </a:lnTo>
                  <a:lnTo>
                    <a:pt x="409" y="15"/>
                  </a:lnTo>
                  <a:lnTo>
                    <a:pt x="395" y="10"/>
                  </a:lnTo>
                  <a:lnTo>
                    <a:pt x="379" y="6"/>
                  </a:lnTo>
                  <a:lnTo>
                    <a:pt x="364" y="4"/>
                  </a:lnTo>
                  <a:lnTo>
                    <a:pt x="348" y="3"/>
                  </a:lnTo>
                  <a:lnTo>
                    <a:pt x="331" y="1"/>
                  </a:lnTo>
                  <a:lnTo>
                    <a:pt x="31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2128"/>
            <p:cNvSpPr>
              <a:spLocks/>
            </p:cNvSpPr>
            <p:nvPr/>
          </p:nvSpPr>
          <p:spPr bwMode="auto">
            <a:xfrm>
              <a:off x="10569575" y="1036638"/>
              <a:ext cx="66675" cy="9525"/>
            </a:xfrm>
            <a:custGeom>
              <a:avLst/>
              <a:gdLst>
                <a:gd name="T0" fmla="*/ 196 w 210"/>
                <a:gd name="T1" fmla="*/ 0 h 29"/>
                <a:gd name="T2" fmla="*/ 15 w 210"/>
                <a:gd name="T3" fmla="*/ 0 h 29"/>
                <a:gd name="T4" fmla="*/ 9 w 210"/>
                <a:gd name="T5" fmla="*/ 1 h 29"/>
                <a:gd name="T6" fmla="*/ 5 w 210"/>
                <a:gd name="T7" fmla="*/ 3 h 29"/>
                <a:gd name="T8" fmla="*/ 2 w 210"/>
                <a:gd name="T9" fmla="*/ 8 h 29"/>
                <a:gd name="T10" fmla="*/ 0 w 210"/>
                <a:gd name="T11" fmla="*/ 14 h 29"/>
                <a:gd name="T12" fmla="*/ 2 w 210"/>
                <a:gd name="T13" fmla="*/ 20 h 29"/>
                <a:gd name="T14" fmla="*/ 5 w 210"/>
                <a:gd name="T15" fmla="*/ 25 h 29"/>
                <a:gd name="T16" fmla="*/ 9 w 210"/>
                <a:gd name="T17" fmla="*/ 28 h 29"/>
                <a:gd name="T18" fmla="*/ 15 w 210"/>
                <a:gd name="T19" fmla="*/ 29 h 29"/>
                <a:gd name="T20" fmla="*/ 196 w 210"/>
                <a:gd name="T21" fmla="*/ 29 h 29"/>
                <a:gd name="T22" fmla="*/ 202 w 210"/>
                <a:gd name="T23" fmla="*/ 28 h 29"/>
                <a:gd name="T24" fmla="*/ 207 w 210"/>
                <a:gd name="T25" fmla="*/ 25 h 29"/>
                <a:gd name="T26" fmla="*/ 209 w 210"/>
                <a:gd name="T27" fmla="*/ 20 h 29"/>
                <a:gd name="T28" fmla="*/ 210 w 210"/>
                <a:gd name="T29" fmla="*/ 14 h 29"/>
                <a:gd name="T30" fmla="*/ 209 w 210"/>
                <a:gd name="T31" fmla="*/ 8 h 29"/>
                <a:gd name="T32" fmla="*/ 207 w 210"/>
                <a:gd name="T33" fmla="*/ 3 h 29"/>
                <a:gd name="T34" fmla="*/ 202 w 210"/>
                <a:gd name="T35" fmla="*/ 1 h 29"/>
                <a:gd name="T36" fmla="*/ 196 w 210"/>
                <a:gd name="T3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10" h="29">
                  <a:moveTo>
                    <a:pt x="196" y="0"/>
                  </a:moveTo>
                  <a:lnTo>
                    <a:pt x="15" y="0"/>
                  </a:lnTo>
                  <a:lnTo>
                    <a:pt x="9" y="1"/>
                  </a:lnTo>
                  <a:lnTo>
                    <a:pt x="5" y="3"/>
                  </a:lnTo>
                  <a:lnTo>
                    <a:pt x="2" y="8"/>
                  </a:lnTo>
                  <a:lnTo>
                    <a:pt x="0" y="14"/>
                  </a:lnTo>
                  <a:lnTo>
                    <a:pt x="2" y="20"/>
                  </a:lnTo>
                  <a:lnTo>
                    <a:pt x="5" y="25"/>
                  </a:lnTo>
                  <a:lnTo>
                    <a:pt x="9" y="28"/>
                  </a:lnTo>
                  <a:lnTo>
                    <a:pt x="15" y="29"/>
                  </a:lnTo>
                  <a:lnTo>
                    <a:pt x="196" y="29"/>
                  </a:lnTo>
                  <a:lnTo>
                    <a:pt x="202" y="28"/>
                  </a:lnTo>
                  <a:lnTo>
                    <a:pt x="207" y="25"/>
                  </a:lnTo>
                  <a:lnTo>
                    <a:pt x="209" y="20"/>
                  </a:lnTo>
                  <a:lnTo>
                    <a:pt x="210" y="14"/>
                  </a:lnTo>
                  <a:lnTo>
                    <a:pt x="209" y="8"/>
                  </a:lnTo>
                  <a:lnTo>
                    <a:pt x="207" y="3"/>
                  </a:lnTo>
                  <a:lnTo>
                    <a:pt x="202" y="1"/>
                  </a:lnTo>
                  <a:lnTo>
                    <a:pt x="19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2129"/>
            <p:cNvSpPr>
              <a:spLocks/>
            </p:cNvSpPr>
            <p:nvPr/>
          </p:nvSpPr>
          <p:spPr bwMode="auto">
            <a:xfrm>
              <a:off x="10569575" y="1055688"/>
              <a:ext cx="66675" cy="9525"/>
            </a:xfrm>
            <a:custGeom>
              <a:avLst/>
              <a:gdLst>
                <a:gd name="T0" fmla="*/ 196 w 210"/>
                <a:gd name="T1" fmla="*/ 0 h 31"/>
                <a:gd name="T2" fmla="*/ 15 w 210"/>
                <a:gd name="T3" fmla="*/ 0 h 31"/>
                <a:gd name="T4" fmla="*/ 9 w 210"/>
                <a:gd name="T5" fmla="*/ 2 h 31"/>
                <a:gd name="T6" fmla="*/ 5 w 210"/>
                <a:gd name="T7" fmla="*/ 5 h 31"/>
                <a:gd name="T8" fmla="*/ 2 w 210"/>
                <a:gd name="T9" fmla="*/ 10 h 31"/>
                <a:gd name="T10" fmla="*/ 0 w 210"/>
                <a:gd name="T11" fmla="*/ 15 h 31"/>
                <a:gd name="T12" fmla="*/ 2 w 210"/>
                <a:gd name="T13" fmla="*/ 21 h 31"/>
                <a:gd name="T14" fmla="*/ 5 w 210"/>
                <a:gd name="T15" fmla="*/ 26 h 31"/>
                <a:gd name="T16" fmla="*/ 9 w 210"/>
                <a:gd name="T17" fmla="*/ 30 h 31"/>
                <a:gd name="T18" fmla="*/ 15 w 210"/>
                <a:gd name="T19" fmla="*/ 31 h 31"/>
                <a:gd name="T20" fmla="*/ 196 w 210"/>
                <a:gd name="T21" fmla="*/ 31 h 31"/>
                <a:gd name="T22" fmla="*/ 202 w 210"/>
                <a:gd name="T23" fmla="*/ 30 h 31"/>
                <a:gd name="T24" fmla="*/ 207 w 210"/>
                <a:gd name="T25" fmla="*/ 26 h 31"/>
                <a:gd name="T26" fmla="*/ 209 w 210"/>
                <a:gd name="T27" fmla="*/ 21 h 31"/>
                <a:gd name="T28" fmla="*/ 210 w 210"/>
                <a:gd name="T29" fmla="*/ 15 h 31"/>
                <a:gd name="T30" fmla="*/ 209 w 210"/>
                <a:gd name="T31" fmla="*/ 10 h 31"/>
                <a:gd name="T32" fmla="*/ 207 w 210"/>
                <a:gd name="T33" fmla="*/ 5 h 31"/>
                <a:gd name="T34" fmla="*/ 202 w 210"/>
                <a:gd name="T35" fmla="*/ 2 h 31"/>
                <a:gd name="T36" fmla="*/ 196 w 210"/>
                <a:gd name="T37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10" h="31">
                  <a:moveTo>
                    <a:pt x="196" y="0"/>
                  </a:moveTo>
                  <a:lnTo>
                    <a:pt x="15" y="0"/>
                  </a:lnTo>
                  <a:lnTo>
                    <a:pt x="9" y="2"/>
                  </a:lnTo>
                  <a:lnTo>
                    <a:pt x="5" y="5"/>
                  </a:lnTo>
                  <a:lnTo>
                    <a:pt x="2" y="10"/>
                  </a:lnTo>
                  <a:lnTo>
                    <a:pt x="0" y="15"/>
                  </a:lnTo>
                  <a:lnTo>
                    <a:pt x="2" y="21"/>
                  </a:lnTo>
                  <a:lnTo>
                    <a:pt x="5" y="26"/>
                  </a:lnTo>
                  <a:lnTo>
                    <a:pt x="9" y="30"/>
                  </a:lnTo>
                  <a:lnTo>
                    <a:pt x="15" y="31"/>
                  </a:lnTo>
                  <a:lnTo>
                    <a:pt x="196" y="31"/>
                  </a:lnTo>
                  <a:lnTo>
                    <a:pt x="202" y="30"/>
                  </a:lnTo>
                  <a:lnTo>
                    <a:pt x="207" y="26"/>
                  </a:lnTo>
                  <a:lnTo>
                    <a:pt x="209" y="21"/>
                  </a:lnTo>
                  <a:lnTo>
                    <a:pt x="210" y="15"/>
                  </a:lnTo>
                  <a:lnTo>
                    <a:pt x="209" y="10"/>
                  </a:lnTo>
                  <a:lnTo>
                    <a:pt x="207" y="5"/>
                  </a:lnTo>
                  <a:lnTo>
                    <a:pt x="202" y="2"/>
                  </a:lnTo>
                  <a:lnTo>
                    <a:pt x="19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2130"/>
            <p:cNvSpPr>
              <a:spLocks/>
            </p:cNvSpPr>
            <p:nvPr/>
          </p:nvSpPr>
          <p:spPr bwMode="auto">
            <a:xfrm>
              <a:off x="10569575" y="1074738"/>
              <a:ext cx="66675" cy="28575"/>
            </a:xfrm>
            <a:custGeom>
              <a:avLst/>
              <a:gdLst>
                <a:gd name="T0" fmla="*/ 196 w 210"/>
                <a:gd name="T1" fmla="*/ 0 h 91"/>
                <a:gd name="T2" fmla="*/ 15 w 210"/>
                <a:gd name="T3" fmla="*/ 0 h 91"/>
                <a:gd name="T4" fmla="*/ 9 w 210"/>
                <a:gd name="T5" fmla="*/ 1 h 91"/>
                <a:gd name="T6" fmla="*/ 5 w 210"/>
                <a:gd name="T7" fmla="*/ 5 h 91"/>
                <a:gd name="T8" fmla="*/ 2 w 210"/>
                <a:gd name="T9" fmla="*/ 10 h 91"/>
                <a:gd name="T10" fmla="*/ 0 w 210"/>
                <a:gd name="T11" fmla="*/ 16 h 91"/>
                <a:gd name="T12" fmla="*/ 2 w 210"/>
                <a:gd name="T13" fmla="*/ 21 h 91"/>
                <a:gd name="T14" fmla="*/ 5 w 210"/>
                <a:gd name="T15" fmla="*/ 26 h 91"/>
                <a:gd name="T16" fmla="*/ 9 w 210"/>
                <a:gd name="T17" fmla="*/ 30 h 91"/>
                <a:gd name="T18" fmla="*/ 15 w 210"/>
                <a:gd name="T19" fmla="*/ 31 h 91"/>
                <a:gd name="T20" fmla="*/ 91 w 210"/>
                <a:gd name="T21" fmla="*/ 31 h 91"/>
                <a:gd name="T22" fmla="*/ 91 w 210"/>
                <a:gd name="T23" fmla="*/ 76 h 91"/>
                <a:gd name="T24" fmla="*/ 92 w 210"/>
                <a:gd name="T25" fmla="*/ 82 h 91"/>
                <a:gd name="T26" fmla="*/ 94 w 210"/>
                <a:gd name="T27" fmla="*/ 87 h 91"/>
                <a:gd name="T28" fmla="*/ 99 w 210"/>
                <a:gd name="T29" fmla="*/ 89 h 91"/>
                <a:gd name="T30" fmla="*/ 105 w 210"/>
                <a:gd name="T31" fmla="*/ 91 h 91"/>
                <a:gd name="T32" fmla="*/ 111 w 210"/>
                <a:gd name="T33" fmla="*/ 89 h 91"/>
                <a:gd name="T34" fmla="*/ 116 w 210"/>
                <a:gd name="T35" fmla="*/ 87 h 91"/>
                <a:gd name="T36" fmla="*/ 120 w 210"/>
                <a:gd name="T37" fmla="*/ 82 h 91"/>
                <a:gd name="T38" fmla="*/ 120 w 210"/>
                <a:gd name="T39" fmla="*/ 76 h 91"/>
                <a:gd name="T40" fmla="*/ 120 w 210"/>
                <a:gd name="T41" fmla="*/ 31 h 91"/>
                <a:gd name="T42" fmla="*/ 196 w 210"/>
                <a:gd name="T43" fmla="*/ 31 h 91"/>
                <a:gd name="T44" fmla="*/ 202 w 210"/>
                <a:gd name="T45" fmla="*/ 30 h 91"/>
                <a:gd name="T46" fmla="*/ 207 w 210"/>
                <a:gd name="T47" fmla="*/ 26 h 91"/>
                <a:gd name="T48" fmla="*/ 209 w 210"/>
                <a:gd name="T49" fmla="*/ 21 h 91"/>
                <a:gd name="T50" fmla="*/ 210 w 210"/>
                <a:gd name="T51" fmla="*/ 16 h 91"/>
                <a:gd name="T52" fmla="*/ 209 w 210"/>
                <a:gd name="T53" fmla="*/ 10 h 91"/>
                <a:gd name="T54" fmla="*/ 207 w 210"/>
                <a:gd name="T55" fmla="*/ 5 h 91"/>
                <a:gd name="T56" fmla="*/ 202 w 210"/>
                <a:gd name="T57" fmla="*/ 1 h 91"/>
                <a:gd name="T58" fmla="*/ 196 w 210"/>
                <a:gd name="T59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10" h="91">
                  <a:moveTo>
                    <a:pt x="196" y="0"/>
                  </a:moveTo>
                  <a:lnTo>
                    <a:pt x="15" y="0"/>
                  </a:lnTo>
                  <a:lnTo>
                    <a:pt x="9" y="1"/>
                  </a:lnTo>
                  <a:lnTo>
                    <a:pt x="5" y="5"/>
                  </a:lnTo>
                  <a:lnTo>
                    <a:pt x="2" y="10"/>
                  </a:lnTo>
                  <a:lnTo>
                    <a:pt x="0" y="16"/>
                  </a:lnTo>
                  <a:lnTo>
                    <a:pt x="2" y="21"/>
                  </a:lnTo>
                  <a:lnTo>
                    <a:pt x="5" y="26"/>
                  </a:lnTo>
                  <a:lnTo>
                    <a:pt x="9" y="30"/>
                  </a:lnTo>
                  <a:lnTo>
                    <a:pt x="15" y="31"/>
                  </a:lnTo>
                  <a:lnTo>
                    <a:pt x="91" y="31"/>
                  </a:lnTo>
                  <a:lnTo>
                    <a:pt x="91" y="76"/>
                  </a:lnTo>
                  <a:lnTo>
                    <a:pt x="92" y="82"/>
                  </a:lnTo>
                  <a:lnTo>
                    <a:pt x="94" y="87"/>
                  </a:lnTo>
                  <a:lnTo>
                    <a:pt x="99" y="89"/>
                  </a:lnTo>
                  <a:lnTo>
                    <a:pt x="105" y="91"/>
                  </a:lnTo>
                  <a:lnTo>
                    <a:pt x="111" y="89"/>
                  </a:lnTo>
                  <a:lnTo>
                    <a:pt x="116" y="87"/>
                  </a:lnTo>
                  <a:lnTo>
                    <a:pt x="120" y="82"/>
                  </a:lnTo>
                  <a:lnTo>
                    <a:pt x="120" y="76"/>
                  </a:lnTo>
                  <a:lnTo>
                    <a:pt x="120" y="31"/>
                  </a:lnTo>
                  <a:lnTo>
                    <a:pt x="196" y="31"/>
                  </a:lnTo>
                  <a:lnTo>
                    <a:pt x="202" y="30"/>
                  </a:lnTo>
                  <a:lnTo>
                    <a:pt x="207" y="26"/>
                  </a:lnTo>
                  <a:lnTo>
                    <a:pt x="209" y="21"/>
                  </a:lnTo>
                  <a:lnTo>
                    <a:pt x="210" y="16"/>
                  </a:lnTo>
                  <a:lnTo>
                    <a:pt x="209" y="10"/>
                  </a:lnTo>
                  <a:lnTo>
                    <a:pt x="207" y="5"/>
                  </a:lnTo>
                  <a:lnTo>
                    <a:pt x="202" y="1"/>
                  </a:lnTo>
                  <a:lnTo>
                    <a:pt x="19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94" name="TextBox 93"/>
          <p:cNvSpPr txBox="1"/>
          <p:nvPr/>
        </p:nvSpPr>
        <p:spPr>
          <a:xfrm>
            <a:off x="9957874" y="2750570"/>
            <a:ext cx="2097369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3200" b="1" dirty="0" smtClean="0">
                <a:solidFill>
                  <a:schemeClr val="bg1"/>
                </a:solidFill>
              </a:rPr>
              <a:t>Deployment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60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0" name="Title 1"/>
          <p:cNvSpPr txBox="1">
            <a:spLocks/>
          </p:cNvSpPr>
          <p:nvPr/>
        </p:nvSpPr>
        <p:spPr>
          <a:xfrm>
            <a:off x="838200" y="798701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>
                <a:solidFill>
                  <a:schemeClr val="bg1"/>
                </a:solidFill>
              </a:rPr>
              <a:t>Project Timeline.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2136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500062"/>
            <a:ext cx="10515600" cy="1325563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Distribution of Attributes.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11209" y="1825625"/>
            <a:ext cx="3680791" cy="4351338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Data is of a high </a:t>
            </a:r>
            <a:r>
              <a:rPr lang="en-US" dirty="0" smtClean="0">
                <a:solidFill>
                  <a:schemeClr val="bg1"/>
                </a:solidFill>
              </a:rPr>
              <a:t>quality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Attributes evenly </a:t>
            </a:r>
            <a:r>
              <a:rPr lang="en-US" dirty="0" smtClean="0">
                <a:solidFill>
                  <a:schemeClr val="bg1"/>
                </a:solidFill>
              </a:rPr>
              <a:t>distributed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Water and </a:t>
            </a:r>
            <a:r>
              <a:rPr lang="en-US" dirty="0">
                <a:solidFill>
                  <a:schemeClr val="bg1"/>
                </a:solidFill>
              </a:rPr>
              <a:t>N</a:t>
            </a:r>
            <a:r>
              <a:rPr lang="en-US" dirty="0" smtClean="0">
                <a:solidFill>
                  <a:schemeClr val="bg1"/>
                </a:solidFill>
              </a:rPr>
              <a:t>ormal type Pokémon most frequent</a:t>
            </a:r>
          </a:p>
        </p:txBody>
      </p:sp>
      <p:pic>
        <p:nvPicPr>
          <p:cNvPr id="4" name="Picture 3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77"/>
          <a:stretch/>
        </p:blipFill>
        <p:spPr bwMode="auto">
          <a:xfrm>
            <a:off x="564776" y="1631344"/>
            <a:ext cx="7108232" cy="498461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5126031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500062"/>
            <a:ext cx="10515600" cy="1325563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Results.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73008" y="1842328"/>
            <a:ext cx="3680791" cy="4351338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High accuracy in models we have </a:t>
            </a:r>
            <a:r>
              <a:rPr lang="en-US" dirty="0" smtClean="0">
                <a:solidFill>
                  <a:schemeClr val="bg1"/>
                </a:solidFill>
              </a:rPr>
              <a:t>constructed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 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Strong </a:t>
            </a:r>
            <a:r>
              <a:rPr lang="en-US" dirty="0" smtClean="0">
                <a:solidFill>
                  <a:schemeClr val="bg1"/>
                </a:solidFill>
              </a:rPr>
              <a:t>performance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94% accuracy rate</a:t>
            </a:r>
            <a:endParaRPr lang="en-US" dirty="0" smtClean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4060" y="2359437"/>
            <a:ext cx="5483088" cy="3361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7720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500062"/>
            <a:ext cx="10515600" cy="1325563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Applications.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97889" y="4745697"/>
            <a:ext cx="25823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400" dirty="0" smtClean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rPr>
              <a:t>Able to save Pokémon trainer’s lives</a:t>
            </a:r>
            <a:endParaRPr lang="en-US" sz="2400" dirty="0">
              <a:solidFill>
                <a:schemeClr val="bg1"/>
              </a:solidFill>
              <a:latin typeface="Segoe UI" charset="0"/>
              <a:ea typeface="Segoe UI" charset="0"/>
              <a:cs typeface="Segoe UI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1345085" y="2385518"/>
            <a:ext cx="2217074" cy="2217074"/>
            <a:chOff x="1345085" y="2658734"/>
            <a:chExt cx="2086964" cy="2086964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45085" y="2658734"/>
              <a:ext cx="2086964" cy="2086964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63448" y="3249794"/>
              <a:ext cx="678891" cy="678891"/>
            </a:xfrm>
            <a:prstGeom prst="rect">
              <a:avLst/>
            </a:prstGeom>
          </p:spPr>
        </p:pic>
      </p:grpSp>
      <p:sp>
        <p:nvSpPr>
          <p:cNvPr id="16" name="TextBox 15"/>
          <p:cNvSpPr txBox="1"/>
          <p:nvPr/>
        </p:nvSpPr>
        <p:spPr>
          <a:xfrm>
            <a:off x="4876676" y="4764119"/>
            <a:ext cx="25823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rPr>
              <a:t>Improve efficiency of identifying Pokémon</a:t>
            </a:r>
            <a:endParaRPr lang="en-US" sz="2400" dirty="0">
              <a:solidFill>
                <a:schemeClr val="bg1"/>
              </a:solidFill>
              <a:latin typeface="Segoe UI" charset="0"/>
              <a:ea typeface="Segoe UI" charset="0"/>
              <a:cs typeface="Segoe UI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405888" y="4764119"/>
            <a:ext cx="27556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rPr>
              <a:t>Save cost and time in identifying Pokémon</a:t>
            </a:r>
            <a:endParaRPr lang="en-US" sz="2400" dirty="0">
              <a:solidFill>
                <a:schemeClr val="bg1"/>
              </a:solidFill>
              <a:latin typeface="Segoe UI" charset="0"/>
              <a:ea typeface="Segoe UI" charset="0"/>
              <a:cs typeface="Segoe UI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37599" y="2551907"/>
            <a:ext cx="1821185" cy="1821185"/>
          </a:xfrm>
          <a:prstGeom prst="rect">
            <a:avLst/>
          </a:prstGeom>
        </p:spPr>
      </p:pic>
      <p:pic>
        <p:nvPicPr>
          <p:cNvPr id="19" name="Picture 2" descr="https://lh5.googleusercontent.com/GrH0yXmZoV4V8A9Ga2XUH5TeUuPNH_qPbBRTvzTQ8_q3SdU5lJcCTXIoDEuZnIM2Qi6jNdcCnxx3VFIakdx7_uT_naowhBKDmG2NwKqNuwJKHml0WoyCKS6DIiCA5MseWIVuLne_qT8"/>
          <p:cNvPicPr>
            <a:picLocks noChangeAspect="1" noChangeArrowheads="1"/>
          </p:cNvPicPr>
          <p:nvPr/>
        </p:nvPicPr>
        <p:blipFill>
          <a:blip r:embed="rId6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8273" y="2656114"/>
            <a:ext cx="1703760" cy="1692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84318" y="3673704"/>
            <a:ext cx="820065" cy="82006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527"/>
          <a:stretch/>
        </p:blipFill>
        <p:spPr>
          <a:xfrm>
            <a:off x="0" y="5865466"/>
            <a:ext cx="12192000" cy="992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7604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</TotalTime>
  <Words>167</Words>
  <Application>Microsoft Macintosh PowerPoint</Application>
  <PresentationFormat>Widescreen</PresentationFormat>
  <Paragraphs>49</Paragraphs>
  <Slides>8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Calibri</vt:lpstr>
      <vt:lpstr>Calibri Light</vt:lpstr>
      <vt:lpstr>Segoe UI</vt:lpstr>
      <vt:lpstr>Arial</vt:lpstr>
      <vt:lpstr>Office Theme</vt:lpstr>
      <vt:lpstr>Pokémon Classification Project</vt:lpstr>
      <vt:lpstr>Meet Ash</vt:lpstr>
      <vt:lpstr>There’s more.</vt:lpstr>
      <vt:lpstr>Business Application</vt:lpstr>
      <vt:lpstr>PowerPoint Presentation</vt:lpstr>
      <vt:lpstr>Distribution of Attributes.</vt:lpstr>
      <vt:lpstr>Results.</vt:lpstr>
      <vt:lpstr>Applications.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Pokémon Classification Project</dc:title>
  <dc:creator>Christopher Hyland</dc:creator>
  <cp:lastModifiedBy>Christopher Hyland</cp:lastModifiedBy>
  <cp:revision>9</cp:revision>
  <dcterms:created xsi:type="dcterms:W3CDTF">2017-10-23T06:00:31Z</dcterms:created>
  <dcterms:modified xsi:type="dcterms:W3CDTF">2017-10-23T07:45:30Z</dcterms:modified>
</cp:coreProperties>
</file>